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5" d="100"/>
          <a:sy n="65" d="100"/>
        </p:scale>
        <p:origin x="-636"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bg>
      <p:bgRef idx="1003">
        <a:schemeClr val="bg2"/>
      </p:bgRef>
    </p:bg>
    <p:spTree>
      <p:nvGrpSpPr>
        <p:cNvPr id="1" name=""/>
        <p:cNvGrpSpPr/>
        <p:nvPr/>
      </p:nvGrpSpPr>
      <p:grpSpPr>
        <a:xfrm>
          <a:off x="0" y="0"/>
          <a:ext cx="0" cy="0"/>
          <a:chOff x="0" y="0"/>
          <a:chExt cx="0" cy="0"/>
        </a:xfrm>
      </p:grpSpPr>
      <p:pic>
        <p:nvPicPr>
          <p:cNvPr id="9" name="图片 8"/>
          <p:cNvPicPr>
            <a:picLocks noChangeAspect="1"/>
          </p:cNvPicPr>
          <p:nvPr/>
        </p:nvPicPr>
        <p:blipFill>
          <a:blip r:embed="rId2">
            <a:duotone>
              <a:schemeClr val="bg2"/>
              <a:srgbClr val="FFF1C1"/>
            </a:duotone>
            <a:lum bright="-10000" contrast="-40000"/>
          </a:blip>
          <a:stretch>
            <a:fillRect/>
          </a:stretch>
        </p:blipFill>
        <p:spPr>
          <a:xfrm>
            <a:off x="1" y="5214950"/>
            <a:ext cx="1472173" cy="1643050"/>
          </a:xfrm>
          <a:prstGeom prst="rect">
            <a:avLst/>
          </a:prstGeom>
          <a:noFill/>
          <a:ln>
            <a:noFill/>
          </a:ln>
        </p:spPr>
      </p:pic>
      <p:sp>
        <p:nvSpPr>
          <p:cNvPr id="2" name="标题 1"/>
          <p:cNvSpPr>
            <a:spLocks noGrp="1"/>
          </p:cNvSpPr>
          <p:nvPr>
            <p:ph type="ctrTitle"/>
          </p:nvPr>
        </p:nvSpPr>
        <p:spPr>
          <a:xfrm>
            <a:off x="685800" y="1214422"/>
            <a:ext cx="7772400" cy="1470025"/>
          </a:xfrm>
        </p:spPr>
        <p:txBody>
          <a:bodyPr/>
          <a:lstStyle>
            <a:lvl1pPr algn="ctr">
              <a:defRPr sz="4800"/>
            </a:lvl1pPr>
          </a:lstStyle>
          <a:p>
            <a:r>
              <a:rPr kumimoji="0" lang="zh-CN" altLang="en-US" smtClean="0"/>
              <a:t>单击此处编辑母版标题样式</a:t>
            </a:r>
            <a:endParaRPr kumimoji="0" lang="en-US"/>
          </a:p>
        </p:txBody>
      </p:sp>
      <p:sp>
        <p:nvSpPr>
          <p:cNvPr id="3" name="副标题 2"/>
          <p:cNvSpPr>
            <a:spLocks noGrp="1"/>
          </p:cNvSpPr>
          <p:nvPr>
            <p:ph type="subTitle" idx="1"/>
          </p:nvPr>
        </p:nvSpPr>
        <p:spPr>
          <a:xfrm>
            <a:off x="1521733" y="2759581"/>
            <a:ext cx="6100534" cy="1740989"/>
          </a:xfrm>
        </p:spPr>
        <p:txBody>
          <a:bodyPr anchor="t"/>
          <a:lstStyle>
            <a:lvl1pPr marL="0" indent="0" algn="ctr">
              <a:buNone/>
              <a:defRPr lang="zh-CN" altLang="en-US" dirty="0">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0" lang="zh-CN" altLang="en-US" smtClean="0"/>
              <a:t>单击此处编辑母版副标题样式</a:t>
            </a:r>
            <a:endParaRPr kumimoji="0" 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2017-11-21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7" name="矩形 6"/>
          <p:cNvSpPr/>
          <p:nvPr/>
        </p:nvSpPr>
        <p:spPr>
          <a:xfrm>
            <a:off x="0" y="0"/>
            <a:ext cx="669600" cy="6858000"/>
          </a:xfrm>
          <a:prstGeom prst="rect">
            <a:avLst/>
          </a:prstGeom>
          <a:blipFill>
            <a:blip r:embed="rId2">
              <a:alphaModFix amt="40000"/>
            </a:blip>
            <a:tile tx="0" ty="0" sx="50000" sy="50000" flip="x" algn="tl"/>
          </a:blip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标题 1"/>
          <p:cNvSpPr>
            <a:spLocks noGrp="1"/>
          </p:cNvSpPr>
          <p:nvPr>
            <p:ph type="title"/>
          </p:nvPr>
        </p:nvSpPr>
        <p:spPr/>
        <p:txBody>
          <a:bodyPr/>
          <a:lstStyle>
            <a:lvl1pPr algn="r">
              <a:defRPr/>
            </a:lvl1pPr>
          </a:lstStyle>
          <a:p>
            <a:r>
              <a:rPr kumimoji="0" lang="zh-CN" altLang="en-US" smtClean="0"/>
              <a:t>单击此处编辑母版标题样式</a:t>
            </a:r>
            <a:endParaRPr kumimoji="0" lang="en-US"/>
          </a:p>
        </p:txBody>
      </p:sp>
      <p:sp>
        <p:nvSpPr>
          <p:cNvPr id="3" name="竖排文字占位符 2"/>
          <p:cNvSpPr>
            <a:spLocks noGrp="1"/>
          </p:cNvSpPr>
          <p:nvPr>
            <p:ph type="body" orient="vert" idx="1"/>
          </p:nvPr>
        </p:nvSpPr>
        <p:spPr>
          <a:xfrm>
            <a:off x="457200" y="1500176"/>
            <a:ext cx="8229600" cy="4714907"/>
          </a:xfrm>
        </p:spPr>
        <p:txBody>
          <a:bodyPr vert="eaVer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2017-11-21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pic>
        <p:nvPicPr>
          <p:cNvPr id="8" name="图片 7"/>
          <p:cNvPicPr>
            <a:picLocks noChangeAspect="1"/>
          </p:cNvPicPr>
          <p:nvPr/>
        </p:nvPicPr>
        <p:blipFill>
          <a:blip r:embed="rId3">
            <a:duotone>
              <a:schemeClr val="bg2"/>
              <a:srgbClr val="FFF1C1"/>
            </a:duotone>
          </a:blip>
          <a:stretch>
            <a:fillRect/>
          </a:stretch>
        </p:blipFill>
        <p:spPr>
          <a:xfrm>
            <a:off x="8135907" y="0"/>
            <a:ext cx="1008093" cy="1428736"/>
          </a:xfrm>
          <a:prstGeom prst="rect">
            <a:avLst/>
          </a:prstGeom>
          <a:noFill/>
          <a:ln>
            <a:noFill/>
          </a:ln>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7" name="矩形 6"/>
          <p:cNvSpPr/>
          <p:nvPr/>
        </p:nvSpPr>
        <p:spPr>
          <a:xfrm>
            <a:off x="0" y="0"/>
            <a:ext cx="669600" cy="6858000"/>
          </a:xfrm>
          <a:prstGeom prst="rect">
            <a:avLst/>
          </a:prstGeom>
          <a:blipFill>
            <a:blip r:embed="rId2">
              <a:alphaModFix amt="40000"/>
            </a:blip>
            <a:tile tx="0" ty="0" sx="50000" sy="50000" flip="x" algn="tl"/>
          </a:blip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竖排标题 1"/>
          <p:cNvSpPr>
            <a:spLocks noGrp="1"/>
          </p:cNvSpPr>
          <p:nvPr>
            <p:ph type="title" orient="vert"/>
          </p:nvPr>
        </p:nvSpPr>
        <p:spPr>
          <a:xfrm>
            <a:off x="7286644" y="274638"/>
            <a:ext cx="1400156" cy="5940444"/>
          </a:xfrm>
        </p:spPr>
        <p:txBody>
          <a:bodyPr vert="eaVert"/>
          <a:lstStyle>
            <a:lvl1pPr algn="ctr">
              <a:defRPr>
                <a:effectLst>
                  <a:outerShdw dist="50800" dir="18900000" algn="tl" rotWithShape="0">
                    <a:srgbClr val="000000">
                      <a:alpha val="75000"/>
                    </a:srgbClr>
                  </a:outerShdw>
                </a:effectLst>
              </a:defRPr>
            </a:lvl1pPr>
          </a:lstStyle>
          <a:p>
            <a:r>
              <a:rPr kumimoji="0" lang="zh-CN" altLang="en-US" smtClean="0"/>
              <a:t>单击此处编辑母版标题样式</a:t>
            </a:r>
            <a:endParaRPr kumimoji="0" lang="en-US"/>
          </a:p>
        </p:txBody>
      </p:sp>
      <p:sp>
        <p:nvSpPr>
          <p:cNvPr id="3" name="竖排文字占位符 2"/>
          <p:cNvSpPr>
            <a:spLocks noGrp="1"/>
          </p:cNvSpPr>
          <p:nvPr>
            <p:ph type="body" orient="vert" idx="1"/>
          </p:nvPr>
        </p:nvSpPr>
        <p:spPr>
          <a:xfrm>
            <a:off x="457200" y="274638"/>
            <a:ext cx="6758006" cy="5940444"/>
          </a:xfrm>
        </p:spPr>
        <p:txBody>
          <a:bodyPr vert="eaVer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2017-11-21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pic>
        <p:nvPicPr>
          <p:cNvPr id="8" name="图片 7"/>
          <p:cNvPicPr>
            <a:picLocks noChangeAspect="1"/>
          </p:cNvPicPr>
          <p:nvPr/>
        </p:nvPicPr>
        <p:blipFill>
          <a:blip r:embed="rId3">
            <a:duotone>
              <a:schemeClr val="bg2"/>
              <a:srgbClr val="FFF1C1"/>
            </a:duotone>
          </a:blip>
          <a:stretch>
            <a:fillRect/>
          </a:stretch>
        </p:blipFill>
        <p:spPr>
          <a:xfrm>
            <a:off x="8135907" y="0"/>
            <a:ext cx="1008093" cy="1428736"/>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7" name="矩形 6"/>
          <p:cNvSpPr/>
          <p:nvPr/>
        </p:nvSpPr>
        <p:spPr>
          <a:xfrm>
            <a:off x="0" y="0"/>
            <a:ext cx="669600" cy="6858000"/>
          </a:xfrm>
          <a:prstGeom prst="rect">
            <a:avLst/>
          </a:prstGeom>
          <a:blipFill>
            <a:blip r:embed="rId2">
              <a:alphaModFix amt="40000"/>
            </a:blip>
            <a:tile tx="0" ty="0" sx="50000" sy="50000" flip="x" algn="tl"/>
          </a:blip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标题 1"/>
          <p:cNvSpPr>
            <a:spLocks noGrp="1"/>
          </p:cNvSpPr>
          <p:nvPr>
            <p:ph type="title"/>
          </p:nvPr>
        </p:nvSpPr>
        <p:spPr/>
        <p:txBody>
          <a:bodyPr/>
          <a:lstStyle>
            <a:lvl1pPr algn="l">
              <a:defRPr/>
            </a:lvl1pPr>
          </a:lstStyle>
          <a:p>
            <a:r>
              <a:rPr kumimoji="0" lang="zh-CN" altLang="en-US" smtClean="0"/>
              <a:t>单击此处编辑母版标题样式</a:t>
            </a:r>
            <a:endParaRPr kumimoji="0" lang="en-US"/>
          </a:p>
        </p:txBody>
      </p:sp>
      <p:sp>
        <p:nvSpPr>
          <p:cNvPr id="3" name="内容占位符 2"/>
          <p:cNvSpPr>
            <a:spLocks noGrp="1"/>
          </p:cNvSpPr>
          <p:nvPr>
            <p:ph idx="1"/>
          </p:nvPr>
        </p:nvSpPr>
        <p:spPr/>
        <p:txBody>
          <a:body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2017-11-21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pic>
        <p:nvPicPr>
          <p:cNvPr id="8" name="图片 7"/>
          <p:cNvPicPr>
            <a:picLocks noChangeAspect="1"/>
          </p:cNvPicPr>
          <p:nvPr/>
        </p:nvPicPr>
        <p:blipFill>
          <a:blip r:embed="rId3">
            <a:duotone>
              <a:schemeClr val="bg2"/>
              <a:srgbClr val="FFF1C1"/>
            </a:duotone>
          </a:blip>
          <a:stretch>
            <a:fillRect/>
          </a:stretch>
        </p:blipFill>
        <p:spPr>
          <a:xfrm>
            <a:off x="8135907" y="0"/>
            <a:ext cx="1008093" cy="1428736"/>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bg>
      <p:bgRef idx="1003">
        <a:schemeClr val="bg2"/>
      </p:bgRef>
    </p:bg>
    <p:spTree>
      <p:nvGrpSpPr>
        <p:cNvPr id="1" name=""/>
        <p:cNvGrpSpPr/>
        <p:nvPr/>
      </p:nvGrpSpPr>
      <p:grpSpPr>
        <a:xfrm>
          <a:off x="0" y="0"/>
          <a:ext cx="0" cy="0"/>
          <a:chOff x="0" y="0"/>
          <a:chExt cx="0" cy="0"/>
        </a:xfrm>
      </p:grpSpPr>
      <p:sp>
        <p:nvSpPr>
          <p:cNvPr id="2" name="标题 1"/>
          <p:cNvSpPr>
            <a:spLocks noGrp="1"/>
          </p:cNvSpPr>
          <p:nvPr>
            <p:ph type="title"/>
          </p:nvPr>
        </p:nvSpPr>
        <p:spPr>
          <a:xfrm>
            <a:off x="722313" y="4143369"/>
            <a:ext cx="7772400" cy="1362075"/>
          </a:xfrm>
        </p:spPr>
        <p:txBody>
          <a:bodyPr anchor="t"/>
          <a:lstStyle>
            <a:lvl1pPr algn="l">
              <a:defRPr sz="4000" b="1" cap="all"/>
            </a:lvl1pPr>
          </a:lstStyle>
          <a:p>
            <a:r>
              <a:rPr kumimoji="0" lang="zh-CN" altLang="en-US" smtClean="0"/>
              <a:t>单击此处编辑母版标题样式</a:t>
            </a:r>
            <a:endParaRPr kumimoji="0" lang="en-US"/>
          </a:p>
        </p:txBody>
      </p:sp>
      <p:sp>
        <p:nvSpPr>
          <p:cNvPr id="3" name="文本占位符 2"/>
          <p:cNvSpPr>
            <a:spLocks noGrp="1"/>
          </p:cNvSpPr>
          <p:nvPr>
            <p:ph type="body" idx="1"/>
          </p:nvPr>
        </p:nvSpPr>
        <p:spPr>
          <a:xfrm>
            <a:off x="722313" y="2643182"/>
            <a:ext cx="7772400" cy="1500187"/>
          </a:xfrm>
        </p:spPr>
        <p:txBody>
          <a:bodyPr anchor="b"/>
          <a:lstStyle>
            <a:lvl1pPr marL="0" indent="0">
              <a:buNone/>
              <a:defRPr lang="zh-CN" altLang="en-US" sz="2800" smtClean="0">
                <a:effectLst/>
              </a:defRPr>
            </a:lvl1pPr>
            <a:lvl2pPr marL="457200" indent="0">
              <a:buNone/>
              <a:defRPr lang="zh-CN" altLang="en-US" sz="2400" smtClean="0">
                <a:effectLst/>
              </a:defRPr>
            </a:lvl2pPr>
            <a:lvl3pPr marL="914400" indent="0">
              <a:buNone/>
              <a:defRPr lang="zh-CN" altLang="en-US" sz="2000" smtClean="0">
                <a:effectLst/>
              </a:defRPr>
            </a:lvl3pPr>
            <a:lvl4pPr marL="1371600" indent="0">
              <a:buNone/>
              <a:defRPr lang="zh-CN" altLang="en-US" sz="1600" smtClean="0">
                <a:effectLst/>
              </a:defRPr>
            </a:lvl4pPr>
            <a:lvl5pPr marL="1828800" indent="0">
              <a:buNone/>
              <a:defRPr lang="zh-CN" altLang="en-US" sz="1400" dirty="0" smtClean="0">
                <a:effectLst/>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eaLnBrk="1" latinLnBrk="0" hangingPunct="1"/>
            <a:r>
              <a:rPr kumimoji="0" lang="zh-CN" altLang="en-US" smtClean="0"/>
              <a:t>单击此处编辑母版文本样式</a:t>
            </a:r>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2017-11-21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pic>
        <p:nvPicPr>
          <p:cNvPr id="7" name="图片 6"/>
          <p:cNvPicPr>
            <a:picLocks noChangeAspect="1"/>
          </p:cNvPicPr>
          <p:nvPr/>
        </p:nvPicPr>
        <p:blipFill>
          <a:blip r:embed="rId2">
            <a:duotone>
              <a:schemeClr val="bg2"/>
              <a:srgbClr val="FFF1C1"/>
            </a:duotone>
            <a:lum bright="-10000" contrast="-30000"/>
          </a:blip>
          <a:stretch>
            <a:fillRect/>
          </a:stretch>
        </p:blipFill>
        <p:spPr>
          <a:xfrm>
            <a:off x="7480636" y="0"/>
            <a:ext cx="1663364" cy="2357430"/>
          </a:xfrm>
          <a:prstGeom prst="rect">
            <a:avLst/>
          </a:prstGeom>
          <a:noFill/>
          <a:ln>
            <a:noFill/>
          </a:ln>
        </p:spPr>
      </p:pic>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8" name="矩形 7"/>
          <p:cNvSpPr/>
          <p:nvPr/>
        </p:nvSpPr>
        <p:spPr>
          <a:xfrm>
            <a:off x="0" y="0"/>
            <a:ext cx="655200" cy="6858000"/>
          </a:xfrm>
          <a:prstGeom prst="rect">
            <a:avLst/>
          </a:prstGeom>
          <a:blipFill>
            <a:blip r:embed="rId2">
              <a:alphaModFix amt="40000"/>
            </a:blip>
            <a:tile tx="0" ty="0" sx="50000" sy="50000" flip="x" algn="tl"/>
          </a:blip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标题 1"/>
          <p:cNvSpPr>
            <a:spLocks noGrp="1"/>
          </p:cNvSpPr>
          <p:nvPr>
            <p:ph type="title"/>
          </p:nvPr>
        </p:nvSpPr>
        <p:spPr/>
        <p:txBody>
          <a:bodyPr/>
          <a:lstStyle/>
          <a:p>
            <a:r>
              <a:rPr kumimoji="0" lang="zh-CN" altLang="en-US" smtClean="0"/>
              <a:t>单击此处编辑母版标题样式</a:t>
            </a:r>
            <a:endParaRPr kumimoji="0" 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2017-11-21</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pic>
        <p:nvPicPr>
          <p:cNvPr id="9" name="图片 8"/>
          <p:cNvPicPr>
            <a:picLocks noChangeAspect="1"/>
          </p:cNvPicPr>
          <p:nvPr/>
        </p:nvPicPr>
        <p:blipFill>
          <a:blip r:embed="rId3">
            <a:duotone>
              <a:schemeClr val="bg2"/>
              <a:srgbClr val="FFF1C1"/>
            </a:duotone>
          </a:blip>
          <a:stretch>
            <a:fillRect/>
          </a:stretch>
        </p:blipFill>
        <p:spPr>
          <a:xfrm>
            <a:off x="8135907" y="0"/>
            <a:ext cx="1008093" cy="1428736"/>
          </a:xfrm>
          <a:prstGeom prst="rect">
            <a:avLst/>
          </a:prstGeom>
          <a:noFill/>
          <a:ln>
            <a:noFill/>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10" name="矩形 9"/>
          <p:cNvSpPr/>
          <p:nvPr/>
        </p:nvSpPr>
        <p:spPr>
          <a:xfrm>
            <a:off x="0" y="0"/>
            <a:ext cx="640800" cy="6858000"/>
          </a:xfrm>
          <a:prstGeom prst="rect">
            <a:avLst/>
          </a:prstGeom>
          <a:blipFill>
            <a:blip r:embed="rId2">
              <a:alphaModFix amt="40000"/>
            </a:blip>
            <a:tile tx="0" ty="0" sx="50000" sy="50000" flip="x" algn="tl"/>
          </a:blip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标题 1"/>
          <p:cNvSpPr>
            <a:spLocks noGrp="1"/>
          </p:cNvSpPr>
          <p:nvPr>
            <p:ph type="title"/>
          </p:nvPr>
        </p:nvSpPr>
        <p:spPr/>
        <p:txBody>
          <a:bodyPr/>
          <a:lstStyle>
            <a:lvl1pPr>
              <a:defRPr/>
            </a:lvl1pPr>
          </a:lstStyle>
          <a:p>
            <a:r>
              <a:rPr kumimoji="0" lang="zh-CN" altLang="en-US" smtClean="0"/>
              <a:t>单击此处编辑母版标题样式</a:t>
            </a:r>
            <a:endParaRPr kumimoji="0" 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kumimoji="0"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kumimoji="0"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7" name="日期占位符 6"/>
          <p:cNvSpPr>
            <a:spLocks noGrp="1"/>
          </p:cNvSpPr>
          <p:nvPr>
            <p:ph type="dt" sz="half" idx="10"/>
          </p:nvPr>
        </p:nvSpPr>
        <p:spPr/>
        <p:txBody>
          <a:bodyPr/>
          <a:lstStyle/>
          <a:p>
            <a:fld id="{530820CF-B880-4189-942D-D702A7CBA730}" type="datetimeFigureOut">
              <a:rPr lang="zh-CN" altLang="en-US" smtClean="0"/>
              <a:pPr/>
              <a:t>2017-11-21</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pPr/>
              <a:t>‹#›</a:t>
            </a:fld>
            <a:endParaRPr lang="zh-CN" altLang="en-US"/>
          </a:p>
        </p:txBody>
      </p:sp>
      <p:pic>
        <p:nvPicPr>
          <p:cNvPr id="11" name="图片 10"/>
          <p:cNvPicPr>
            <a:picLocks noChangeAspect="1"/>
          </p:cNvPicPr>
          <p:nvPr/>
        </p:nvPicPr>
        <p:blipFill>
          <a:blip r:embed="rId3">
            <a:duotone>
              <a:schemeClr val="bg2"/>
              <a:srgbClr val="FFF1C1"/>
            </a:duotone>
          </a:blip>
          <a:stretch>
            <a:fillRect/>
          </a:stretch>
        </p:blipFill>
        <p:spPr>
          <a:xfrm>
            <a:off x="8135907" y="0"/>
            <a:ext cx="1008093" cy="1428736"/>
          </a:xfrm>
          <a:prstGeom prst="rect">
            <a:avLst/>
          </a:prstGeom>
          <a:noFill/>
          <a:ln>
            <a:noFill/>
          </a:ln>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6" name="矩形 5"/>
          <p:cNvSpPr/>
          <p:nvPr/>
        </p:nvSpPr>
        <p:spPr>
          <a:xfrm>
            <a:off x="0" y="0"/>
            <a:ext cx="669600" cy="6858000"/>
          </a:xfrm>
          <a:prstGeom prst="rect">
            <a:avLst/>
          </a:prstGeom>
          <a:blipFill>
            <a:blip r:embed="rId2">
              <a:alphaModFix amt="40000"/>
            </a:blip>
            <a:tile tx="0" ty="0" sx="50000" sy="50000" flip="x" algn="tl"/>
          </a:blip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标题 1"/>
          <p:cNvSpPr>
            <a:spLocks noGrp="1"/>
          </p:cNvSpPr>
          <p:nvPr>
            <p:ph type="title"/>
          </p:nvPr>
        </p:nvSpPr>
        <p:spPr/>
        <p:txBody>
          <a:bodyPr/>
          <a:lstStyle/>
          <a:p>
            <a:r>
              <a:rPr kumimoji="0" lang="zh-CN" altLang="en-US" smtClean="0"/>
              <a:t>单击此处编辑母版标题样式</a:t>
            </a:r>
            <a:endParaRPr kumimoji="0" lang="en-US"/>
          </a:p>
        </p:txBody>
      </p:sp>
      <p:sp>
        <p:nvSpPr>
          <p:cNvPr id="3" name="日期占位符 2"/>
          <p:cNvSpPr>
            <a:spLocks noGrp="1"/>
          </p:cNvSpPr>
          <p:nvPr>
            <p:ph type="dt" sz="half" idx="10"/>
          </p:nvPr>
        </p:nvSpPr>
        <p:spPr/>
        <p:txBody>
          <a:bodyPr/>
          <a:lstStyle/>
          <a:p>
            <a:fld id="{530820CF-B880-4189-942D-D702A7CBA730}" type="datetimeFigureOut">
              <a:rPr lang="zh-CN" altLang="en-US" smtClean="0"/>
              <a:pPr/>
              <a:t>2017-11-21</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a:t>
            </a:fld>
            <a:endParaRPr lang="zh-CN" altLang="en-US"/>
          </a:p>
        </p:txBody>
      </p:sp>
      <p:pic>
        <p:nvPicPr>
          <p:cNvPr id="7" name="图片 6"/>
          <p:cNvPicPr>
            <a:picLocks noChangeAspect="1"/>
          </p:cNvPicPr>
          <p:nvPr/>
        </p:nvPicPr>
        <p:blipFill>
          <a:blip r:embed="rId3">
            <a:duotone>
              <a:schemeClr val="bg2"/>
              <a:srgbClr val="FFF1C1"/>
            </a:duotone>
          </a:blip>
          <a:stretch>
            <a:fillRect/>
          </a:stretch>
        </p:blipFill>
        <p:spPr>
          <a:xfrm>
            <a:off x="8135907" y="0"/>
            <a:ext cx="1008093" cy="1428736"/>
          </a:xfrm>
          <a:prstGeom prst="rect">
            <a:avLst/>
          </a:prstGeom>
          <a:noFill/>
          <a:ln>
            <a:noFill/>
          </a:ln>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5" name="矩形 4"/>
          <p:cNvSpPr/>
          <p:nvPr/>
        </p:nvSpPr>
        <p:spPr>
          <a:xfrm>
            <a:off x="0" y="0"/>
            <a:ext cx="669600" cy="6858000"/>
          </a:xfrm>
          <a:prstGeom prst="rect">
            <a:avLst/>
          </a:prstGeom>
          <a:blipFill>
            <a:blip r:embed="rId2">
              <a:alphaModFix amt="40000"/>
            </a:blip>
            <a:tile tx="0" ty="0" sx="50000" sy="50000" flip="x" algn="tl"/>
          </a:blip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日期占位符 1"/>
          <p:cNvSpPr>
            <a:spLocks noGrp="1"/>
          </p:cNvSpPr>
          <p:nvPr>
            <p:ph type="dt" sz="half" idx="10"/>
          </p:nvPr>
        </p:nvSpPr>
        <p:spPr/>
        <p:txBody>
          <a:bodyPr/>
          <a:lstStyle/>
          <a:p>
            <a:fld id="{530820CF-B880-4189-942D-D702A7CBA730}" type="datetimeFigureOut">
              <a:rPr lang="zh-CN" altLang="en-US" smtClean="0"/>
              <a:pPr/>
              <a:t>2017-11-21</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a:t>
            </a:fld>
            <a:endParaRPr lang="zh-CN" altLang="en-US"/>
          </a:p>
        </p:txBody>
      </p:sp>
      <p:pic>
        <p:nvPicPr>
          <p:cNvPr id="6" name="图片 5"/>
          <p:cNvPicPr>
            <a:picLocks noChangeAspect="1"/>
          </p:cNvPicPr>
          <p:nvPr/>
        </p:nvPicPr>
        <p:blipFill>
          <a:blip r:embed="rId3">
            <a:duotone>
              <a:schemeClr val="bg2"/>
              <a:srgbClr val="FFF1C1"/>
            </a:duotone>
          </a:blip>
          <a:stretch>
            <a:fillRect/>
          </a:stretch>
        </p:blipFill>
        <p:spPr>
          <a:xfrm>
            <a:off x="8135907" y="0"/>
            <a:ext cx="1008093" cy="1428736"/>
          </a:xfrm>
          <a:prstGeom prst="rect">
            <a:avLst/>
          </a:prstGeom>
          <a:noFill/>
          <a:ln>
            <a:noFill/>
          </a:ln>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8" name="矩形 7"/>
          <p:cNvSpPr/>
          <p:nvPr/>
        </p:nvSpPr>
        <p:spPr>
          <a:xfrm>
            <a:off x="0" y="0"/>
            <a:ext cx="673200" cy="6858000"/>
          </a:xfrm>
          <a:prstGeom prst="rect">
            <a:avLst/>
          </a:prstGeom>
          <a:blipFill>
            <a:blip r:embed="rId2">
              <a:alphaModFix amt="40000"/>
            </a:blip>
            <a:tile tx="0" ty="0" sx="50000" sy="50000" flip="x" algn="tl"/>
          </a:blip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标题 1"/>
          <p:cNvSpPr>
            <a:spLocks noGrp="1"/>
          </p:cNvSpPr>
          <p:nvPr>
            <p:ph type="title"/>
          </p:nvPr>
        </p:nvSpPr>
        <p:spPr>
          <a:xfrm>
            <a:off x="461175" y="5357826"/>
            <a:ext cx="8226225" cy="768028"/>
          </a:xfrm>
        </p:spPr>
        <p:txBody>
          <a:bodyPr anchor="ctr"/>
          <a:lstStyle>
            <a:lvl1pPr algn="ctr">
              <a:defRPr lang="zh-CN" altLang="en-US" sz="3600" b="0" kern="1200" spc="50" dirty="0">
                <a:ln w="12700">
                  <a:noFill/>
                  <a:prstDash val="solid"/>
                </a:ln>
                <a:solidFill>
                  <a:schemeClr val="accent4"/>
                </a:solidFill>
                <a:effectLst>
                  <a:outerShdw blurRad="38100" dist="20320" dir="2700000" algn="tl" rotWithShape="0">
                    <a:srgbClr val="000000">
                      <a:alpha val="70000"/>
                    </a:srgbClr>
                  </a:outerShdw>
                </a:effectLst>
                <a:latin typeface="+mj-lt"/>
                <a:ea typeface="+mj-ea"/>
                <a:cs typeface="+mj-cs"/>
              </a:defRPr>
            </a:lvl1pPr>
          </a:lstStyle>
          <a:p>
            <a:r>
              <a:rPr kumimoji="0" lang="zh-CN" altLang="en-US" smtClean="0"/>
              <a:t>单击此处编辑母版标题样式</a:t>
            </a:r>
            <a:endParaRPr kumimoji="0" lang="en-US"/>
          </a:p>
        </p:txBody>
      </p:sp>
      <p:sp>
        <p:nvSpPr>
          <p:cNvPr id="3" name="内容占位符 2"/>
          <p:cNvSpPr>
            <a:spLocks noGrp="1"/>
          </p:cNvSpPr>
          <p:nvPr>
            <p:ph idx="1"/>
          </p:nvPr>
        </p:nvSpPr>
        <p:spPr>
          <a:xfrm>
            <a:off x="460382" y="428604"/>
            <a:ext cx="5111750" cy="48577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文本占位符 3"/>
          <p:cNvSpPr>
            <a:spLocks noGrp="1"/>
          </p:cNvSpPr>
          <p:nvPr>
            <p:ph type="body" sz="half" idx="2"/>
          </p:nvPr>
        </p:nvSpPr>
        <p:spPr>
          <a:xfrm>
            <a:off x="5679086" y="1357298"/>
            <a:ext cx="3008313" cy="392909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2017-11-21</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pic>
        <p:nvPicPr>
          <p:cNvPr id="9" name="图片 8"/>
          <p:cNvPicPr>
            <a:picLocks noChangeAspect="1"/>
          </p:cNvPicPr>
          <p:nvPr/>
        </p:nvPicPr>
        <p:blipFill>
          <a:blip r:embed="rId3">
            <a:duotone>
              <a:schemeClr val="bg2"/>
              <a:srgbClr val="FFF1C1"/>
            </a:duotone>
          </a:blip>
          <a:stretch>
            <a:fillRect/>
          </a:stretch>
        </p:blipFill>
        <p:spPr>
          <a:xfrm>
            <a:off x="8135907" y="0"/>
            <a:ext cx="1008093" cy="1428736"/>
          </a:xfrm>
          <a:prstGeom prst="rect">
            <a:avLst/>
          </a:prstGeom>
          <a:noFill/>
          <a:ln>
            <a:noFill/>
          </a:ln>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8" name="矩形 7"/>
          <p:cNvSpPr/>
          <p:nvPr/>
        </p:nvSpPr>
        <p:spPr>
          <a:xfrm>
            <a:off x="0" y="0"/>
            <a:ext cx="669600" cy="6858000"/>
          </a:xfrm>
          <a:prstGeom prst="rect">
            <a:avLst/>
          </a:prstGeom>
          <a:blipFill>
            <a:blip r:embed="rId2">
              <a:alphaModFix amt="40000"/>
            </a:blip>
            <a:tile tx="0" ty="0" sx="50000" sy="50000" flip="x" algn="tl"/>
          </a:blip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标题 1"/>
          <p:cNvSpPr>
            <a:spLocks noGrp="1"/>
          </p:cNvSpPr>
          <p:nvPr>
            <p:ph type="title"/>
          </p:nvPr>
        </p:nvSpPr>
        <p:spPr>
          <a:xfrm>
            <a:off x="695298" y="214290"/>
            <a:ext cx="7448602" cy="781052"/>
          </a:xfrm>
        </p:spPr>
        <p:txBody>
          <a:bodyPr anchor="ctr"/>
          <a:lstStyle>
            <a:lvl1pPr algn="ctr" rtl="0">
              <a:spcBef>
                <a:spcPct val="0"/>
              </a:spcBef>
              <a:buNone/>
              <a:defRPr sz="3600" b="0" kern="1200" spc="50">
                <a:ln w="12700">
                  <a:noFill/>
                  <a:prstDash val="solid"/>
                </a:ln>
                <a:solidFill>
                  <a:schemeClr val="accent4"/>
                </a:solidFill>
                <a:effectLst>
                  <a:outerShdw blurRad="38100" dist="20320" dir="2700000" algn="tl" rotWithShape="0">
                    <a:srgbClr val="000000">
                      <a:alpha val="70000"/>
                    </a:srgbClr>
                  </a:outerShdw>
                </a:effectLst>
                <a:latin typeface="+mj-lt"/>
                <a:ea typeface="+mj-ea"/>
                <a:cs typeface="+mj-cs"/>
              </a:defRPr>
            </a:lvl1pPr>
          </a:lstStyle>
          <a:p>
            <a:r>
              <a:rPr kumimoji="0" lang="zh-CN" altLang="en-US" smtClean="0"/>
              <a:t>单击此处编辑母版标题样式</a:t>
            </a:r>
            <a:endParaRPr kumimoji="0" lang="en-US"/>
          </a:p>
        </p:txBody>
      </p:sp>
      <p:sp>
        <p:nvSpPr>
          <p:cNvPr id="3" name="图片占位符 2"/>
          <p:cNvSpPr>
            <a:spLocks noGrp="1"/>
          </p:cNvSpPr>
          <p:nvPr>
            <p:ph type="pic" idx="1"/>
          </p:nvPr>
        </p:nvSpPr>
        <p:spPr>
          <a:xfrm>
            <a:off x="681015" y="1000108"/>
            <a:ext cx="7452360" cy="5214974"/>
          </a:xfrm>
          <a:prstGeom prst="snip2DiagRect">
            <a:avLst>
              <a:gd name="adj1" fmla="val 0"/>
              <a:gd name="adj2" fmla="val 17946"/>
            </a:avLst>
          </a:prstGeom>
        </p:spPr>
        <p:style>
          <a:lnRef idx="2">
            <a:schemeClr val="accent1"/>
          </a:lnRef>
          <a:fillRef idx="1">
            <a:schemeClr val="lt1"/>
          </a:fillRef>
          <a:effectRef idx="0">
            <a:schemeClr val="accent1"/>
          </a:effectRef>
          <a:fontRef idx="minor">
            <a:schemeClr val="dk1"/>
          </a:fontRef>
        </p:style>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0" lang="zh-CN" altLang="en-US" smtClean="0"/>
              <a:t>单击图标添加图片</a:t>
            </a:r>
            <a:endParaRPr kumimoji="0" lang="en-US"/>
          </a:p>
        </p:txBody>
      </p:sp>
      <p:sp>
        <p:nvSpPr>
          <p:cNvPr id="4" name="文本占位符 3"/>
          <p:cNvSpPr>
            <a:spLocks noGrp="1"/>
          </p:cNvSpPr>
          <p:nvPr>
            <p:ph type="body" sz="half" idx="2"/>
          </p:nvPr>
        </p:nvSpPr>
        <p:spPr>
          <a:xfrm>
            <a:off x="4953000" y="6243633"/>
            <a:ext cx="3180375" cy="614367"/>
          </a:xfrm>
        </p:spPr>
        <p:txBody>
          <a:bodyPr anchor="t"/>
          <a:lstStyle>
            <a:lvl1pPr marL="0" indent="0" algn="r">
              <a:buNone/>
              <a:defRPr sz="1400"/>
            </a:lvl1pPr>
            <a:lvl2pPr marL="457200" indent="0" algn="r">
              <a:buNone/>
              <a:defRPr sz="1200"/>
            </a:lvl2pPr>
            <a:lvl3pPr marL="914400" indent="0" algn="r">
              <a:buNone/>
              <a:defRPr sz="1000"/>
            </a:lvl3pPr>
            <a:lvl4pPr marL="1371600" indent="0" algn="r">
              <a:buNone/>
              <a:defRPr sz="900"/>
            </a:lvl4pPr>
            <a:lvl5pPr marL="1828800" indent="0" algn="r">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kumimoji="0" lang="zh-CN" altLang="en-US" smtClean="0"/>
              <a:t>单击此处编辑母版文本样式</a:t>
            </a:r>
          </a:p>
        </p:txBody>
      </p:sp>
      <p:sp>
        <p:nvSpPr>
          <p:cNvPr id="5" name="日期占位符 4"/>
          <p:cNvSpPr>
            <a:spLocks noGrp="1"/>
          </p:cNvSpPr>
          <p:nvPr>
            <p:ph type="dt" sz="half" idx="10"/>
          </p:nvPr>
        </p:nvSpPr>
        <p:spPr>
          <a:xfrm>
            <a:off x="609600" y="6492878"/>
            <a:ext cx="1676384" cy="365125"/>
          </a:xfrm>
        </p:spPr>
        <p:txBody>
          <a:bodyPr/>
          <a:lstStyle/>
          <a:p>
            <a:fld id="{530820CF-B880-4189-942D-D702A7CBA730}" type="datetimeFigureOut">
              <a:rPr lang="zh-CN" altLang="en-US" smtClean="0"/>
              <a:pPr/>
              <a:t>2017-11-21</a:t>
            </a:fld>
            <a:endParaRPr lang="zh-CN" altLang="en-US"/>
          </a:p>
        </p:txBody>
      </p:sp>
      <p:sp>
        <p:nvSpPr>
          <p:cNvPr id="6" name="页脚占位符 5"/>
          <p:cNvSpPr>
            <a:spLocks noGrp="1"/>
          </p:cNvSpPr>
          <p:nvPr>
            <p:ph type="ftr" sz="quarter" idx="11"/>
          </p:nvPr>
        </p:nvSpPr>
        <p:spPr>
          <a:xfrm>
            <a:off x="2285984" y="6492876"/>
            <a:ext cx="2643206" cy="365125"/>
          </a:xfrm>
        </p:spPr>
        <p:txBody>
          <a:bodyPr/>
          <a:lstStyle/>
          <a:p>
            <a:endParaRPr lang="zh-CN" altLang="en-US"/>
          </a:p>
        </p:txBody>
      </p:sp>
      <p:sp>
        <p:nvSpPr>
          <p:cNvPr id="7" name="灯片编号占位符 6"/>
          <p:cNvSpPr>
            <a:spLocks noGrp="1"/>
          </p:cNvSpPr>
          <p:nvPr>
            <p:ph type="sldNum" sz="quarter" idx="12"/>
          </p:nvPr>
        </p:nvSpPr>
        <p:spPr>
          <a:xfrm>
            <a:off x="683073" y="5347005"/>
            <a:ext cx="871200" cy="871200"/>
          </a:xfrm>
          <a:prstGeom prst="rtTriangle">
            <a:avLst/>
          </a:prstGeom>
          <a:noFill/>
        </p:spPr>
        <p:style>
          <a:lnRef idx="2">
            <a:schemeClr val="accent1"/>
          </a:lnRef>
          <a:fillRef idx="1">
            <a:schemeClr val="lt1"/>
          </a:fillRef>
          <a:effectRef idx="0">
            <a:schemeClr val="accent1"/>
          </a:effectRef>
          <a:fontRef idx="minor">
            <a:schemeClr val="dk1"/>
          </a:fontRef>
        </p:style>
        <p:txBody>
          <a:bodyPr/>
          <a:lstStyle/>
          <a:p>
            <a:fld id="{0C913308-F349-4B6D-A68A-DD1791B4A57B}" type="slidenum">
              <a:rPr lang="zh-CN" altLang="en-US" smtClean="0"/>
              <a:pPr/>
              <a:t>‹#›</a:t>
            </a:fld>
            <a:endParaRPr lang="zh-CN" altLang="en-US"/>
          </a:p>
        </p:txBody>
      </p:sp>
      <p:pic>
        <p:nvPicPr>
          <p:cNvPr id="9" name="图片 8"/>
          <p:cNvPicPr>
            <a:picLocks noChangeAspect="1"/>
          </p:cNvPicPr>
          <p:nvPr/>
        </p:nvPicPr>
        <p:blipFill>
          <a:blip r:embed="rId3">
            <a:duotone>
              <a:schemeClr val="bg2"/>
              <a:srgbClr val="FFF1C1"/>
            </a:duotone>
          </a:blip>
          <a:stretch>
            <a:fillRect/>
          </a:stretch>
        </p:blipFill>
        <p:spPr>
          <a:xfrm>
            <a:off x="8135907" y="0"/>
            <a:ext cx="1008093" cy="1428736"/>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7776000" cy="1143000"/>
          </a:xfrm>
          <a:prstGeom prst="rect">
            <a:avLst/>
          </a:prstGeom>
        </p:spPr>
        <p:txBody>
          <a:bodyPr vert="horz" rtlCol="0" anchor="ctr">
            <a:normAutofit/>
            <a:scene3d>
              <a:camera prst="orthographicFront"/>
              <a:lightRig rig="soft" dir="t"/>
            </a:scene3d>
            <a:sp3d prstMaterial="matte">
              <a:bevelT w="12700" h="12700"/>
            </a:sp3d>
          </a:bodyPr>
          <a:lstStyle/>
          <a:p>
            <a:r>
              <a:rPr kumimoji="0" lang="zh-CN" altLang="en-US" smtClean="0"/>
              <a:t>单击此处编辑母版标题样式</a:t>
            </a:r>
            <a:endParaRPr kumimoji="0" lang="en-US"/>
          </a:p>
        </p:txBody>
      </p:sp>
      <p:sp>
        <p:nvSpPr>
          <p:cNvPr id="3" name="文本占位符 2"/>
          <p:cNvSpPr>
            <a:spLocks noGrp="1"/>
          </p:cNvSpPr>
          <p:nvPr>
            <p:ph type="body" idx="1"/>
          </p:nvPr>
        </p:nvSpPr>
        <p:spPr>
          <a:xfrm>
            <a:off x="457200" y="1600200"/>
            <a:ext cx="8229600" cy="4525963"/>
          </a:xfrm>
          <a:prstGeom prst="rect">
            <a:avLst/>
          </a:prstGeom>
        </p:spPr>
        <p:txBody>
          <a:bodyPr vert="horz" rtlCol="0">
            <a:normAutofit/>
          </a:bodyPr>
          <a:lstStyle/>
          <a:p>
            <a:pPr lvl="0" eaLnBrk="1" latinLnBrk="0" hangingPunct="1"/>
            <a:r>
              <a:rPr kumimoji="0" lang="zh-CN" altLang="en-US" smtClean="0"/>
              <a:t>单击此处编辑母版文本样式</a:t>
            </a:r>
          </a:p>
          <a:p>
            <a:pPr lvl="1" eaLnBrk="1" latinLnBrk="0" hangingPunct="1"/>
            <a:r>
              <a:rPr kumimoji="0" lang="zh-CN" altLang="en-US" smtClean="0"/>
              <a:t>第二级</a:t>
            </a:r>
          </a:p>
          <a:p>
            <a:pPr lvl="2" eaLnBrk="1" latinLnBrk="0" hangingPunct="1"/>
            <a:r>
              <a:rPr kumimoji="0" lang="zh-CN" altLang="en-US" smtClean="0"/>
              <a:t>第三级</a:t>
            </a:r>
          </a:p>
          <a:p>
            <a:pPr lvl="3" eaLnBrk="1" latinLnBrk="0" hangingPunct="1"/>
            <a:r>
              <a:rPr kumimoji="0" lang="zh-CN" altLang="en-US" smtClean="0"/>
              <a:t>第四级</a:t>
            </a:r>
          </a:p>
          <a:p>
            <a:pPr lvl="4" eaLnBrk="1" latinLnBrk="0" hangingPunct="1"/>
            <a:r>
              <a:rPr kumimoji="0" lang="zh-CN" altLang="en-US" smtClean="0"/>
              <a:t>第五级</a:t>
            </a:r>
            <a:endParaRPr kumimoji="0" 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274320" rtlCol="0" anchor="ctr"/>
          <a:lstStyle>
            <a:lvl1pPr algn="l" eaLnBrk="1" latinLnBrk="0" hangingPunct="1">
              <a:defRPr kumimoji="0" sz="1200">
                <a:solidFill>
                  <a:schemeClr val="tx1"/>
                </a:solidFill>
              </a:defRPr>
            </a:lvl1pPr>
          </a:lstStyle>
          <a:p>
            <a:fld id="{530820CF-B880-4189-942D-D702A7CBA730}" type="datetimeFigureOut">
              <a:rPr lang="zh-CN" altLang="en-US" smtClean="0"/>
              <a:pPr/>
              <a:t>2017-11-21</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rtlCol="0" anchor="ctr"/>
          <a:lstStyle>
            <a:lvl1pPr algn="ctr" eaLnBrk="1" latinLnBrk="0" hangingPunct="1">
              <a:defRPr kumimoji="0" sz="1200">
                <a:solidFill>
                  <a:schemeClr val="tx1"/>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45720" tIns="45720" rIns="45720" rtlCol="0" anchor="ctr"/>
          <a:lstStyle>
            <a:lvl1pPr algn="r" eaLnBrk="1" latinLnBrk="0" hangingPunct="1">
              <a:defRPr kumimoji="0" sz="1200">
                <a:solidFill>
                  <a:schemeClr val="tx1"/>
                </a:solidFill>
              </a:defRPr>
            </a:lvl1pPr>
          </a:lstStyle>
          <a:p>
            <a:fld id="{0C913308-F349-4B6D-A68A-DD1791B4A57B}" type="slidenum">
              <a:rPr lang="zh-CN" altLang="en-US" smtClean="0"/>
              <a:pPr/>
              <a:t>‹#›</a:t>
            </a:fld>
            <a:endParaRPr lang="zh-CN" alt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1" latinLnBrk="0" hangingPunct="1">
        <a:spcBef>
          <a:spcPct val="0"/>
        </a:spcBef>
        <a:buNone/>
        <a:defRPr kumimoji="0" lang="zh-CN" altLang="en-US" sz="4400" b="0" kern="1200" spc="50" dirty="0">
          <a:ln w="12700">
            <a:noFill/>
            <a:prstDash val="solid"/>
          </a:ln>
          <a:solidFill>
            <a:schemeClr val="accent4"/>
          </a:solidFill>
          <a:effectLst>
            <a:outerShdw blurRad="38100" dist="20320" dir="2700000" algn="tl" rotWithShape="0">
              <a:srgbClr val="000000">
                <a:alpha val="70000"/>
              </a:srgbClr>
            </a:outerShdw>
          </a:effectLst>
          <a:latin typeface="+mj-lt"/>
          <a:ea typeface="+mj-ea"/>
          <a:cs typeface="+mj-cs"/>
        </a:defRPr>
      </a:lvl1pPr>
      <a:lvl2pPr eaLnBrk="1" latinLnBrk="0" hangingPunct="1">
        <a:defRPr kumimoji="0">
          <a:solidFill>
            <a:schemeClr val="tx2"/>
          </a:solidFill>
        </a:defRPr>
      </a:lvl2pPr>
      <a:lvl3pPr eaLnBrk="1" latinLnBrk="0" hangingPunct="1">
        <a:defRPr kumimoji="0">
          <a:solidFill>
            <a:schemeClr val="tx2"/>
          </a:solidFill>
        </a:defRPr>
      </a:lvl3pPr>
      <a:lvl4pPr eaLnBrk="1" latinLnBrk="0" hangingPunct="1">
        <a:defRPr kumimoji="0">
          <a:solidFill>
            <a:schemeClr val="tx2"/>
          </a:solidFill>
        </a:defRPr>
      </a:lvl4pPr>
      <a:lvl5pPr eaLnBrk="1" latinLnBrk="0" hangingPunct="1">
        <a:defRPr kumimoji="0">
          <a:solidFill>
            <a:schemeClr val="tx2"/>
          </a:solidFill>
        </a:defRPr>
      </a:lvl5pPr>
      <a:lvl6pPr eaLnBrk="1" latinLnBrk="0" hangingPunct="1">
        <a:defRPr kumimoji="0">
          <a:solidFill>
            <a:schemeClr val="tx2"/>
          </a:solidFill>
        </a:defRPr>
      </a:lvl6pPr>
      <a:lvl7pPr eaLnBrk="1" latinLnBrk="0" hangingPunct="1">
        <a:defRPr kumimoji="0">
          <a:solidFill>
            <a:schemeClr val="tx2"/>
          </a:solidFill>
        </a:defRPr>
      </a:lvl7pPr>
      <a:lvl8pPr eaLnBrk="1" latinLnBrk="0" hangingPunct="1">
        <a:defRPr kumimoji="0">
          <a:solidFill>
            <a:schemeClr val="tx2"/>
          </a:solidFill>
        </a:defRPr>
      </a:lvl8pPr>
      <a:lvl9pPr eaLnBrk="1" latinLnBrk="0" hangingPunct="1">
        <a:defRPr kumimoji="0">
          <a:solidFill>
            <a:schemeClr val="tx2"/>
          </a:solidFill>
        </a:defRPr>
      </a:lvl9pPr>
    </p:titleStyle>
    <p:bodyStyle>
      <a:lvl1pPr marL="342900" indent="-342900" algn="l" rtl="0" eaLnBrk="1" latinLnBrk="0" hangingPunct="1">
        <a:spcBef>
          <a:spcPct val="20000"/>
        </a:spcBef>
        <a:buClr>
          <a:schemeClr val="tx2"/>
        </a:buClr>
        <a:buSzPct val="60000"/>
        <a:buFont typeface="Wingdings 2" panose="05020102010507070707"/>
        <a:buChar char=""/>
        <a:defRPr kumimoji="0" sz="3200" kern="1200">
          <a:solidFill>
            <a:schemeClr val="tx1"/>
          </a:solidFill>
          <a:latin typeface="+mn-lt"/>
          <a:ea typeface="+mn-ea"/>
          <a:cs typeface="+mn-cs"/>
        </a:defRPr>
      </a:lvl1pPr>
      <a:lvl2pPr marL="742950" indent="-285750" algn="l" rtl="0" eaLnBrk="1" latinLnBrk="0" hangingPunct="1">
        <a:spcBef>
          <a:spcPct val="20000"/>
        </a:spcBef>
        <a:buClr>
          <a:schemeClr val="tx2"/>
        </a:buClr>
        <a:buSzPct val="60000"/>
        <a:buFont typeface="Wingdings 2" panose="05020102010507070707"/>
        <a:buChar char=""/>
        <a:defRPr kumimoji="0" sz="2800" kern="1200">
          <a:solidFill>
            <a:schemeClr val="tx1"/>
          </a:solidFill>
          <a:latin typeface="+mn-lt"/>
          <a:ea typeface="+mn-ea"/>
          <a:cs typeface="+mn-cs"/>
        </a:defRPr>
      </a:lvl2pPr>
      <a:lvl3pPr marL="1143000" indent="-228600" algn="l" rtl="0" eaLnBrk="1" latinLnBrk="0" hangingPunct="1">
        <a:spcBef>
          <a:spcPct val="20000"/>
        </a:spcBef>
        <a:buClr>
          <a:schemeClr val="tx2"/>
        </a:buClr>
        <a:buSzPct val="60000"/>
        <a:buFont typeface="Wingdings 2" panose="05020102010507070707"/>
        <a:buChar char=""/>
        <a:defRPr kumimoji="0" sz="2400" kern="1200">
          <a:solidFill>
            <a:schemeClr val="tx1"/>
          </a:solidFill>
          <a:latin typeface="+mn-lt"/>
          <a:ea typeface="+mn-ea"/>
          <a:cs typeface="+mn-cs"/>
        </a:defRPr>
      </a:lvl3pPr>
      <a:lvl4pPr marL="1600200" indent="-228600" algn="l" rtl="0" eaLnBrk="1" latinLnBrk="0" hangingPunct="1">
        <a:spcBef>
          <a:spcPct val="20000"/>
        </a:spcBef>
        <a:buClr>
          <a:schemeClr val="tx2"/>
        </a:buClr>
        <a:buSzPct val="60000"/>
        <a:buFont typeface="Wingdings 2" panose="05020102010507070707"/>
        <a:buChar char=""/>
        <a:defRPr kumimoji="0" sz="2000" kern="1200">
          <a:solidFill>
            <a:schemeClr val="tx1"/>
          </a:solidFill>
          <a:latin typeface="+mn-lt"/>
          <a:ea typeface="+mn-ea"/>
          <a:cs typeface="+mn-cs"/>
        </a:defRPr>
      </a:lvl4pPr>
      <a:lvl5pPr marL="2057400" indent="-228600" algn="l" rtl="0" eaLnBrk="1" latinLnBrk="0" hangingPunct="1">
        <a:spcBef>
          <a:spcPct val="20000"/>
        </a:spcBef>
        <a:buClr>
          <a:schemeClr val="tx2"/>
        </a:buClr>
        <a:buSzPct val="60000"/>
        <a:buFont typeface="Wingdings 2" panose="05020102010507070707"/>
        <a:buChar char=""/>
        <a:defRPr kumimoji="0" sz="2000" kern="1200">
          <a:solidFill>
            <a:schemeClr val="tx1"/>
          </a:solidFill>
          <a:latin typeface="+mn-lt"/>
          <a:ea typeface="+mn-ea"/>
          <a:cs typeface="+mn-cs"/>
        </a:defRPr>
      </a:lvl5pPr>
      <a:lvl6pPr marL="2514600" indent="-228600" algn="l" rtl="0" eaLnBrk="1" latinLnBrk="0" hangingPunct="1">
        <a:spcBef>
          <a:spcPct val="20000"/>
        </a:spcBef>
        <a:buFont typeface="Arial" panose="020B0604020202020204"/>
        <a:buChar char="•"/>
        <a:defRPr kumimoji="0" sz="2000" kern="1200">
          <a:solidFill>
            <a:schemeClr val="tx1"/>
          </a:solidFill>
          <a:latin typeface="+mn-lt"/>
          <a:ea typeface="+mn-ea"/>
          <a:cs typeface="+mn-cs"/>
        </a:defRPr>
      </a:lvl6pPr>
      <a:lvl7pPr marL="2971800" indent="-228600" algn="l" rtl="0" eaLnBrk="1" latinLnBrk="0" hangingPunct="1">
        <a:spcBef>
          <a:spcPct val="20000"/>
        </a:spcBef>
        <a:buFont typeface="Arial" panose="020B0604020202020204"/>
        <a:buChar char="•"/>
        <a:defRPr kumimoji="0" sz="2000" kern="1200">
          <a:solidFill>
            <a:schemeClr val="tx1"/>
          </a:solidFill>
          <a:latin typeface="+mn-lt"/>
          <a:ea typeface="+mn-ea"/>
          <a:cs typeface="+mn-cs"/>
        </a:defRPr>
      </a:lvl7pPr>
      <a:lvl8pPr marL="3429000" indent="-228600" algn="l" rtl="0" eaLnBrk="1" latinLnBrk="0" hangingPunct="1">
        <a:spcBef>
          <a:spcPct val="20000"/>
        </a:spcBef>
        <a:buFont typeface="Arial" panose="020B0604020202020204"/>
        <a:buChar char="•"/>
        <a:defRPr kumimoji="0" sz="2000" kern="1200">
          <a:solidFill>
            <a:schemeClr val="tx1"/>
          </a:solidFill>
          <a:latin typeface="+mn-lt"/>
          <a:ea typeface="+mn-ea"/>
          <a:cs typeface="+mn-cs"/>
        </a:defRPr>
      </a:lvl8pPr>
      <a:lvl9pPr marL="3886200" indent="-228600" algn="l" rtl="0" eaLnBrk="1" latinLnBrk="0" hangingPunct="1">
        <a:spcBef>
          <a:spcPct val="20000"/>
        </a:spcBef>
        <a:buFont typeface="Arial" panose="020B0604020202020204"/>
        <a:buChar char="•"/>
        <a:defRPr kumimoji="0" sz="20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r>
              <a:rPr lang="zh-CN" altLang="en-US" dirty="0" smtClean="0"/>
              <a:t>液质在血样检测中的应用</a:t>
            </a:r>
            <a:endParaRPr lang="zh-CN" altLang="en-US" dirty="0"/>
          </a:p>
        </p:txBody>
      </p:sp>
      <p:sp>
        <p:nvSpPr>
          <p:cNvPr id="3" name="副标题 2"/>
          <p:cNvSpPr>
            <a:spLocks noGrp="1"/>
          </p:cNvSpPr>
          <p:nvPr>
            <p:ph type="subTitle" idx="1"/>
          </p:nvPr>
        </p:nvSpPr>
        <p:spPr/>
        <p:txBody>
          <a:bodyPr/>
          <a:lstStyle/>
          <a:p>
            <a:r>
              <a:rPr lang="zh-CN" altLang="en-US" dirty="0" smtClean="0"/>
              <a:t>                             凯瑞德医药</a:t>
            </a:r>
            <a:endParaRPr lang="en-US" altLang="zh-CN" dirty="0" smtClean="0"/>
          </a:p>
          <a:p>
            <a:pPr algn="r"/>
            <a:r>
              <a:rPr lang="en-US" altLang="zh-CN" dirty="0" smtClean="0"/>
              <a:t>2017.10.14</a:t>
            </a:r>
            <a:endParaRPr lang="zh-CN" alt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血样的前处理</a:t>
            </a:r>
            <a:endParaRPr lang="zh-CN" altLang="en-US" dirty="0"/>
          </a:p>
        </p:txBody>
      </p:sp>
      <p:sp>
        <p:nvSpPr>
          <p:cNvPr id="3" name="内容占位符 2"/>
          <p:cNvSpPr>
            <a:spLocks noGrp="1"/>
          </p:cNvSpPr>
          <p:nvPr>
            <p:ph idx="1"/>
          </p:nvPr>
        </p:nvSpPr>
        <p:spPr/>
        <p:txBody>
          <a:bodyPr/>
          <a:lstStyle/>
          <a:p>
            <a:r>
              <a:rPr lang="zh-CN" altLang="en-US" dirty="0" smtClean="0"/>
              <a:t>血样的前处理</a:t>
            </a:r>
            <a:endParaRPr lang="en-US" altLang="zh-CN" dirty="0" smtClean="0"/>
          </a:p>
          <a:p>
            <a:r>
              <a:rPr lang="zh-CN" altLang="en-US" dirty="0" smtClean="0"/>
              <a:t>血样的成分组成复杂，在进行液质检测前是必须要经过特殊的前处理。</a:t>
            </a:r>
            <a:endParaRPr lang="en-US" altLang="zh-CN" dirty="0" smtClean="0"/>
          </a:p>
          <a:p>
            <a:r>
              <a:rPr lang="zh-CN" altLang="en-US" dirty="0" smtClean="0"/>
              <a:t>最重要的前处理就是需要将样本中的蛋白质除去。</a:t>
            </a:r>
            <a:endParaRPr lang="en-US" altLang="zh-CN"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血样的前处理</a:t>
            </a:r>
            <a:endParaRPr lang="zh-CN" altLang="en-US" dirty="0"/>
          </a:p>
        </p:txBody>
      </p:sp>
      <p:sp>
        <p:nvSpPr>
          <p:cNvPr id="3" name="内容占位符 2"/>
          <p:cNvSpPr>
            <a:spLocks noGrp="1"/>
          </p:cNvSpPr>
          <p:nvPr>
            <p:ph idx="1"/>
          </p:nvPr>
        </p:nvSpPr>
        <p:spPr/>
        <p:txBody>
          <a:bodyPr/>
          <a:lstStyle/>
          <a:p>
            <a:r>
              <a:rPr lang="zh-CN" altLang="en-US" dirty="0" smtClean="0"/>
              <a:t>除蛋白的方式一般有：</a:t>
            </a:r>
            <a:endParaRPr lang="en-US" altLang="zh-CN" dirty="0" smtClean="0"/>
          </a:p>
          <a:p>
            <a:r>
              <a:rPr lang="en-US" altLang="zh-CN" dirty="0" smtClean="0"/>
              <a:t>1</a:t>
            </a:r>
            <a:r>
              <a:rPr lang="zh-CN" altLang="en-US" dirty="0" smtClean="0"/>
              <a:t>、加入与水混溶的有机溶剂及中性盐。（乙醇、甲醇、乙腈、氯化钠等）</a:t>
            </a:r>
            <a:endParaRPr lang="en-US" altLang="zh-CN" dirty="0" smtClean="0"/>
          </a:p>
          <a:p>
            <a:r>
              <a:rPr lang="en-US" altLang="zh-CN" dirty="0" smtClean="0"/>
              <a:t>2</a:t>
            </a:r>
            <a:r>
              <a:rPr lang="zh-CN" altLang="en-US" dirty="0" smtClean="0"/>
              <a:t>、加入酸性沉淀剂（三氟乙酸、高氯酸等）</a:t>
            </a:r>
            <a:endParaRPr lang="en-US" altLang="zh-CN" dirty="0" smtClean="0"/>
          </a:p>
          <a:p>
            <a:r>
              <a:rPr lang="en-US" altLang="zh-CN" dirty="0" smtClean="0"/>
              <a:t>3</a:t>
            </a:r>
            <a:r>
              <a:rPr lang="zh-CN" altLang="en-US" dirty="0" smtClean="0"/>
              <a:t>、加入重金属离子（铅、钡等）</a:t>
            </a:r>
            <a:endParaRPr lang="en-US" altLang="zh-CN" dirty="0" smtClean="0"/>
          </a:p>
          <a:p>
            <a:r>
              <a:rPr lang="en-US" altLang="zh-CN" dirty="0" smtClean="0"/>
              <a:t>4</a:t>
            </a:r>
            <a:r>
              <a:rPr lang="zh-CN" altLang="en-US" dirty="0" smtClean="0"/>
              <a:t>、组织的酶消化（各种蛋白酶）</a:t>
            </a:r>
          </a:p>
          <a:p>
            <a:endParaRPr lang="zh-CN" alt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血样的前处理</a:t>
            </a:r>
            <a:endParaRPr lang="zh-CN" altLang="en-US" dirty="0"/>
          </a:p>
        </p:txBody>
      </p:sp>
      <p:sp>
        <p:nvSpPr>
          <p:cNvPr id="3" name="内容占位符 2"/>
          <p:cNvSpPr>
            <a:spLocks noGrp="1"/>
          </p:cNvSpPr>
          <p:nvPr>
            <p:ph idx="1"/>
          </p:nvPr>
        </p:nvSpPr>
        <p:spPr/>
        <p:txBody>
          <a:bodyPr/>
          <a:lstStyle/>
          <a:p>
            <a:r>
              <a:rPr lang="zh-CN" altLang="en-US" dirty="0" smtClean="0"/>
              <a:t>除蛋白后还需要进一步的提取净化。</a:t>
            </a:r>
            <a:endParaRPr lang="en-US" altLang="zh-CN" dirty="0" smtClean="0"/>
          </a:p>
          <a:p>
            <a:r>
              <a:rPr lang="zh-CN" altLang="en-US" dirty="0" smtClean="0"/>
              <a:t>一般采用液</a:t>
            </a:r>
            <a:r>
              <a:rPr lang="en-US" altLang="zh-CN" dirty="0" smtClean="0"/>
              <a:t>-</a:t>
            </a:r>
            <a:r>
              <a:rPr lang="zh-CN" altLang="en-US" dirty="0" smtClean="0"/>
              <a:t>液萃取或者液</a:t>
            </a:r>
            <a:r>
              <a:rPr lang="en-US" altLang="zh-CN" dirty="0" smtClean="0"/>
              <a:t>-</a:t>
            </a:r>
            <a:r>
              <a:rPr lang="zh-CN" altLang="en-US" dirty="0" smtClean="0"/>
              <a:t>固萃取。</a:t>
            </a:r>
            <a:endParaRPr lang="zh-CN" alt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液质方法开发</a:t>
            </a:r>
            <a:endParaRPr lang="zh-CN" altLang="en-US" dirty="0"/>
          </a:p>
        </p:txBody>
      </p:sp>
      <p:sp>
        <p:nvSpPr>
          <p:cNvPr id="3" name="内容占位符 2"/>
          <p:cNvSpPr>
            <a:spLocks noGrp="1"/>
          </p:cNvSpPr>
          <p:nvPr>
            <p:ph idx="1"/>
          </p:nvPr>
        </p:nvSpPr>
        <p:spPr/>
        <p:txBody>
          <a:bodyPr>
            <a:normAutofit lnSpcReduction="10000"/>
          </a:bodyPr>
          <a:lstStyle/>
          <a:p>
            <a:r>
              <a:rPr lang="zh-CN" altLang="en-US" dirty="0" smtClean="0"/>
              <a:t>液质方法的确认</a:t>
            </a:r>
            <a:endParaRPr lang="en-US" altLang="zh-CN" dirty="0" smtClean="0"/>
          </a:p>
          <a:p>
            <a:r>
              <a:rPr lang="zh-CN" altLang="en-US" dirty="0" smtClean="0"/>
              <a:t>血样中有效成分的浓度很低。主要是由于有效成分相对于人体血液含量的差距以及</a:t>
            </a:r>
            <a:r>
              <a:rPr lang="en-US" altLang="zh-CN" dirty="0" smtClean="0"/>
              <a:t>BE</a:t>
            </a:r>
            <a:r>
              <a:rPr lang="zh-CN" altLang="en-US" dirty="0" smtClean="0"/>
              <a:t>试验中血样采集的</a:t>
            </a:r>
            <a:r>
              <a:rPr lang="zh-CN" altLang="en-US" smtClean="0"/>
              <a:t>要求（吸收相采集</a:t>
            </a:r>
            <a:r>
              <a:rPr lang="zh-CN" altLang="en-US" dirty="0" smtClean="0"/>
              <a:t>，消除相采集）。</a:t>
            </a:r>
            <a:endParaRPr lang="en-US" altLang="zh-CN" dirty="0" smtClean="0"/>
          </a:p>
          <a:p>
            <a:r>
              <a:rPr lang="zh-CN" altLang="en-US" dirty="0" smtClean="0"/>
              <a:t>因此血样检测的方法最重要的就是检测方法的灵敏度。</a:t>
            </a:r>
            <a:endParaRPr lang="en-US" altLang="zh-CN" dirty="0" smtClean="0"/>
          </a:p>
          <a:p>
            <a:r>
              <a:rPr lang="zh-CN" altLang="en-US" dirty="0" smtClean="0"/>
              <a:t>液质检测方法灵敏度和多种因素相关，主要是仪器因素、方法合理度、样品处理等。</a:t>
            </a:r>
            <a:endParaRPr lang="en-US" altLang="zh-CN" dirty="0" smtClean="0"/>
          </a:p>
          <a:p>
            <a:endParaRPr lang="zh-CN" alt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液质方法开发</a:t>
            </a:r>
            <a:endParaRPr lang="zh-CN" altLang="en-US" dirty="0"/>
          </a:p>
        </p:txBody>
      </p:sp>
      <p:sp>
        <p:nvSpPr>
          <p:cNvPr id="3" name="内容占位符 2"/>
          <p:cNvSpPr>
            <a:spLocks noGrp="1"/>
          </p:cNvSpPr>
          <p:nvPr>
            <p:ph idx="1"/>
          </p:nvPr>
        </p:nvSpPr>
        <p:spPr>
          <a:xfrm>
            <a:off x="357158" y="1643050"/>
            <a:ext cx="8229600" cy="4525963"/>
          </a:xfrm>
        </p:spPr>
        <p:txBody>
          <a:bodyPr/>
          <a:lstStyle/>
          <a:p>
            <a:r>
              <a:rPr lang="zh-CN" altLang="en-US" dirty="0" smtClean="0"/>
              <a:t>血样检测方法的难度在于以下几大类：</a:t>
            </a:r>
            <a:endParaRPr lang="en-US" altLang="zh-CN" dirty="0" smtClean="0"/>
          </a:p>
          <a:p>
            <a:r>
              <a:rPr lang="en-US" altLang="zh-CN" dirty="0" smtClean="0"/>
              <a:t>1</a:t>
            </a:r>
            <a:r>
              <a:rPr lang="zh-CN" altLang="en-US" dirty="0" smtClean="0"/>
              <a:t>、每个品种没有成熟可靠的检测方法可以参考。</a:t>
            </a:r>
            <a:endParaRPr lang="en-US" altLang="zh-CN" dirty="0" smtClean="0"/>
          </a:p>
          <a:p>
            <a:r>
              <a:rPr lang="en-US" altLang="zh-CN" dirty="0" smtClean="0"/>
              <a:t>2</a:t>
            </a:r>
            <a:r>
              <a:rPr lang="zh-CN" altLang="en-US" dirty="0" smtClean="0"/>
              <a:t>、检索文献的可靠性以及不同仪器的差异性。</a:t>
            </a:r>
            <a:endParaRPr lang="en-US" altLang="zh-CN" dirty="0" smtClean="0"/>
          </a:p>
          <a:p>
            <a:r>
              <a:rPr lang="en-US" altLang="zh-CN" dirty="0" smtClean="0"/>
              <a:t>3</a:t>
            </a:r>
            <a:r>
              <a:rPr lang="zh-CN" altLang="en-US" dirty="0" smtClean="0"/>
              <a:t>、血样处理的复杂程度。</a:t>
            </a:r>
            <a:endParaRPr lang="en-US" altLang="zh-CN" dirty="0" smtClean="0"/>
          </a:p>
          <a:p>
            <a:endParaRPr lang="zh-CN" alt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液质方法开发</a:t>
            </a:r>
            <a:endParaRPr lang="zh-CN" altLang="en-US" dirty="0"/>
          </a:p>
        </p:txBody>
      </p:sp>
      <p:sp>
        <p:nvSpPr>
          <p:cNvPr id="3" name="内容占位符 2"/>
          <p:cNvSpPr>
            <a:spLocks noGrp="1"/>
          </p:cNvSpPr>
          <p:nvPr>
            <p:ph idx="1"/>
          </p:nvPr>
        </p:nvSpPr>
        <p:spPr/>
        <p:txBody>
          <a:bodyPr/>
          <a:lstStyle/>
          <a:p>
            <a:r>
              <a:rPr lang="en-US" altLang="zh-CN" dirty="0" smtClean="0"/>
              <a:t>BE</a:t>
            </a:r>
            <a:r>
              <a:rPr lang="zh-CN" altLang="en-US" dirty="0" smtClean="0"/>
              <a:t>研究中的生物样品一般为全血、</a:t>
            </a:r>
            <a:r>
              <a:rPr lang="zh-CN" altLang="en-US" b="1" dirty="0" smtClean="0"/>
              <a:t>血清、血浆</a:t>
            </a:r>
            <a:r>
              <a:rPr lang="zh-CN" altLang="en-US" dirty="0" smtClean="0"/>
              <a:t>或者尿液。在进行检测前需要去蛋白、萃取、浓缩、纯化等步骤，因此一个可行的血药浓度检测方法建立完成后还需要对其进行严格的方法学验证，确认符合生物样品检测的需要。</a:t>
            </a:r>
            <a:endParaRPr lang="en-US" altLang="zh-CN" dirty="0" smtClean="0"/>
          </a:p>
          <a:p>
            <a:endParaRPr lang="zh-CN" alt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液质方法开发</a:t>
            </a:r>
            <a:endParaRPr lang="zh-CN" altLang="en-US" dirty="0"/>
          </a:p>
        </p:txBody>
      </p:sp>
      <p:sp>
        <p:nvSpPr>
          <p:cNvPr id="3" name="内容占位符 2"/>
          <p:cNvSpPr>
            <a:spLocks noGrp="1"/>
          </p:cNvSpPr>
          <p:nvPr>
            <p:ph idx="1"/>
          </p:nvPr>
        </p:nvSpPr>
        <p:spPr/>
        <p:txBody>
          <a:bodyPr/>
          <a:lstStyle/>
          <a:p>
            <a:r>
              <a:rPr lang="zh-CN" altLang="en-US" dirty="0" smtClean="0"/>
              <a:t>方法学验证内容一般包括：</a:t>
            </a:r>
            <a:endParaRPr lang="en-US" altLang="zh-CN" dirty="0" smtClean="0"/>
          </a:p>
          <a:p>
            <a:r>
              <a:rPr lang="en-US" altLang="zh-CN" dirty="0" smtClean="0"/>
              <a:t>1</a:t>
            </a:r>
            <a:r>
              <a:rPr lang="zh-CN" altLang="en-US" dirty="0" smtClean="0"/>
              <a:t>、最低定量限（</a:t>
            </a:r>
            <a:r>
              <a:rPr lang="en-US" altLang="zh-CN" dirty="0" smtClean="0"/>
              <a:t>LLOQ</a:t>
            </a:r>
            <a:r>
              <a:rPr lang="zh-CN" altLang="en-US" dirty="0" smtClean="0"/>
              <a:t>）</a:t>
            </a:r>
            <a:endParaRPr lang="en-US" altLang="zh-CN" dirty="0" smtClean="0"/>
          </a:p>
          <a:p>
            <a:r>
              <a:rPr lang="en-US" altLang="zh-CN" dirty="0" smtClean="0"/>
              <a:t>FDA</a:t>
            </a:r>
            <a:r>
              <a:rPr lang="zh-CN" altLang="en-US" dirty="0" smtClean="0"/>
              <a:t>规定，</a:t>
            </a:r>
            <a:r>
              <a:rPr lang="en-US" altLang="zh-CN" dirty="0" smtClean="0"/>
              <a:t>S/N</a:t>
            </a:r>
            <a:r>
              <a:rPr lang="en-US" altLang="zh-CN" dirty="0" smtClean="0">
                <a:latin typeface="Arial" panose="020B0604020202020204"/>
                <a:cs typeface="Arial" panose="020B0604020202020204"/>
              </a:rPr>
              <a:t>&gt;5</a:t>
            </a:r>
            <a:r>
              <a:rPr lang="zh-CN" altLang="en-US" dirty="0" smtClean="0">
                <a:latin typeface="Arial" panose="020B0604020202020204"/>
                <a:cs typeface="Arial" panose="020B0604020202020204"/>
              </a:rPr>
              <a:t>，准确度在</a:t>
            </a:r>
            <a:r>
              <a:rPr lang="en-US" altLang="zh-CN" dirty="0" smtClean="0">
                <a:latin typeface="Arial" panose="020B0604020202020204"/>
                <a:cs typeface="Arial" panose="020B0604020202020204"/>
              </a:rPr>
              <a:t>80-120%</a:t>
            </a:r>
            <a:r>
              <a:rPr lang="zh-CN" altLang="en-US" dirty="0" smtClean="0">
                <a:latin typeface="Arial" panose="020B0604020202020204"/>
                <a:cs typeface="Arial" panose="020B0604020202020204"/>
              </a:rPr>
              <a:t>之间，</a:t>
            </a:r>
            <a:r>
              <a:rPr lang="en-US" altLang="zh-CN" dirty="0" smtClean="0">
                <a:latin typeface="Arial" panose="020B0604020202020204"/>
                <a:cs typeface="Arial" panose="020B0604020202020204"/>
              </a:rPr>
              <a:t>RSD</a:t>
            </a:r>
            <a:r>
              <a:rPr lang="zh-CN" altLang="en-US" dirty="0" smtClean="0">
                <a:latin typeface="Arial" panose="020B0604020202020204"/>
                <a:cs typeface="Arial" panose="020B0604020202020204"/>
              </a:rPr>
              <a:t>小于</a:t>
            </a:r>
            <a:r>
              <a:rPr lang="en-US" altLang="zh-CN" dirty="0" smtClean="0">
                <a:latin typeface="Arial" panose="020B0604020202020204"/>
                <a:cs typeface="Arial" panose="020B0604020202020204"/>
              </a:rPr>
              <a:t>20%</a:t>
            </a:r>
            <a:r>
              <a:rPr lang="zh-CN" altLang="en-US" dirty="0" smtClean="0">
                <a:latin typeface="Arial" panose="020B0604020202020204"/>
                <a:cs typeface="Arial" panose="020B0604020202020204"/>
              </a:rPr>
              <a:t>，才能作为</a:t>
            </a:r>
            <a:r>
              <a:rPr lang="en-US" altLang="zh-CN" dirty="0" smtClean="0">
                <a:latin typeface="Arial" panose="020B0604020202020204"/>
                <a:cs typeface="Arial" panose="020B0604020202020204"/>
              </a:rPr>
              <a:t>LLOQ</a:t>
            </a:r>
            <a:r>
              <a:rPr lang="zh-CN" altLang="en-US" dirty="0" smtClean="0">
                <a:latin typeface="Arial" panose="020B0604020202020204"/>
                <a:cs typeface="Arial" panose="020B0604020202020204"/>
              </a:rPr>
              <a:t>。</a:t>
            </a:r>
            <a:endParaRPr lang="en-US" altLang="zh-CN" dirty="0" smtClean="0">
              <a:latin typeface="Arial" panose="020B0604020202020204"/>
              <a:cs typeface="Arial" panose="020B0604020202020204"/>
            </a:endParaRPr>
          </a:p>
          <a:p>
            <a:r>
              <a:rPr lang="en-US" altLang="zh-CN" dirty="0" smtClean="0">
                <a:latin typeface="Arial" panose="020B0604020202020204"/>
                <a:cs typeface="Arial" panose="020B0604020202020204"/>
              </a:rPr>
              <a:t>2</a:t>
            </a:r>
            <a:r>
              <a:rPr lang="zh-CN" altLang="en-US" dirty="0" smtClean="0">
                <a:latin typeface="Arial" panose="020B0604020202020204"/>
                <a:cs typeface="Arial" panose="020B0604020202020204"/>
              </a:rPr>
              <a:t>、绝对回收率</a:t>
            </a:r>
            <a:endParaRPr lang="en-US" altLang="zh-CN" dirty="0" smtClean="0">
              <a:latin typeface="Arial" panose="020B0604020202020204"/>
              <a:cs typeface="Arial" panose="020B0604020202020204"/>
            </a:endParaRPr>
          </a:p>
          <a:p>
            <a:r>
              <a:rPr lang="zh-CN" altLang="en-US" dirty="0" smtClean="0">
                <a:latin typeface="Arial" panose="020B0604020202020204"/>
                <a:cs typeface="Arial" panose="020B0604020202020204"/>
              </a:rPr>
              <a:t>血样中加入标准品提取后除以相应浓度的标准即为绝对回收率。一般要求在</a:t>
            </a:r>
            <a:r>
              <a:rPr lang="en-US" altLang="zh-CN" dirty="0" smtClean="0">
                <a:latin typeface="Arial" panose="020B0604020202020204"/>
                <a:cs typeface="Arial" panose="020B0604020202020204"/>
              </a:rPr>
              <a:t>50-80%</a:t>
            </a:r>
            <a:r>
              <a:rPr lang="zh-CN" altLang="en-US" dirty="0" smtClean="0">
                <a:latin typeface="Arial" panose="020B0604020202020204"/>
                <a:cs typeface="Arial" panose="020B0604020202020204"/>
              </a:rPr>
              <a:t>之间。</a:t>
            </a:r>
            <a:endParaRPr lang="en-US" altLang="zh-CN" dirty="0" smtClean="0"/>
          </a:p>
          <a:p>
            <a:endParaRPr lang="zh-CN" alt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液质方法开发</a:t>
            </a:r>
            <a:endParaRPr lang="zh-CN" altLang="en-US" dirty="0"/>
          </a:p>
        </p:txBody>
      </p:sp>
      <p:sp>
        <p:nvSpPr>
          <p:cNvPr id="3" name="内容占位符 2"/>
          <p:cNvSpPr>
            <a:spLocks noGrp="1"/>
          </p:cNvSpPr>
          <p:nvPr>
            <p:ph idx="1"/>
          </p:nvPr>
        </p:nvSpPr>
        <p:spPr/>
        <p:txBody>
          <a:bodyPr>
            <a:normAutofit fontScale="92500" lnSpcReduction="10000"/>
          </a:bodyPr>
          <a:lstStyle/>
          <a:p>
            <a:r>
              <a:rPr lang="en-US" altLang="zh-CN" dirty="0" smtClean="0"/>
              <a:t>3</a:t>
            </a:r>
            <a:r>
              <a:rPr lang="zh-CN" altLang="en-US" dirty="0" smtClean="0"/>
              <a:t>、标准曲线</a:t>
            </a:r>
            <a:endParaRPr lang="en-US" altLang="zh-CN" dirty="0" smtClean="0"/>
          </a:p>
          <a:p>
            <a:r>
              <a:rPr lang="zh-CN" altLang="en-US" dirty="0" smtClean="0"/>
              <a:t>由于采集生物样本的药品浓度不同，因此需要进行线性考察。一般要求</a:t>
            </a:r>
            <a:r>
              <a:rPr lang="en-US" altLang="zh-CN" dirty="0" smtClean="0"/>
              <a:t>r</a:t>
            </a:r>
            <a:r>
              <a:rPr lang="zh-CN" altLang="en-US" dirty="0" smtClean="0"/>
              <a:t>不小于</a:t>
            </a:r>
            <a:r>
              <a:rPr lang="en-US" altLang="zh-CN" dirty="0" smtClean="0"/>
              <a:t>0.99.</a:t>
            </a:r>
          </a:p>
          <a:p>
            <a:r>
              <a:rPr lang="en-US" altLang="zh-CN" dirty="0" smtClean="0"/>
              <a:t>4</a:t>
            </a:r>
            <a:r>
              <a:rPr lang="zh-CN" altLang="en-US" dirty="0" smtClean="0"/>
              <a:t>、样本的稳定性</a:t>
            </a:r>
            <a:endParaRPr lang="en-US" altLang="zh-CN" dirty="0" smtClean="0"/>
          </a:p>
          <a:p>
            <a:r>
              <a:rPr lang="en-US" altLang="zh-CN" dirty="0" smtClean="0"/>
              <a:t>(1)</a:t>
            </a:r>
            <a:r>
              <a:rPr lang="zh-CN" altLang="en-US" dirty="0" smtClean="0"/>
              <a:t>冻融稳定性，</a:t>
            </a:r>
            <a:r>
              <a:rPr lang="en-US" altLang="zh-CN" dirty="0" smtClean="0"/>
              <a:t>3</a:t>
            </a:r>
            <a:r>
              <a:rPr lang="zh-CN" altLang="en-US" dirty="0" smtClean="0"/>
              <a:t>次冻融循环</a:t>
            </a:r>
            <a:endParaRPr lang="en-US" altLang="zh-CN" dirty="0" smtClean="0"/>
          </a:p>
          <a:p>
            <a:r>
              <a:rPr lang="en-US" altLang="zh-CN" dirty="0" smtClean="0"/>
              <a:t>(2)</a:t>
            </a:r>
            <a:r>
              <a:rPr lang="zh-CN" altLang="en-US" dirty="0" smtClean="0"/>
              <a:t>短期室温稳定性      </a:t>
            </a:r>
            <a:r>
              <a:rPr lang="en-US" altLang="zh-CN" dirty="0" smtClean="0"/>
              <a:t>4-24h</a:t>
            </a:r>
          </a:p>
          <a:p>
            <a:r>
              <a:rPr lang="en-US" altLang="zh-CN" dirty="0" smtClean="0"/>
              <a:t>(3)</a:t>
            </a:r>
            <a:r>
              <a:rPr lang="zh-CN" altLang="en-US" dirty="0" smtClean="0"/>
              <a:t>长期稳定性   储存周期稳定性</a:t>
            </a:r>
            <a:endParaRPr lang="en-US" altLang="zh-CN" dirty="0" smtClean="0"/>
          </a:p>
          <a:p>
            <a:r>
              <a:rPr lang="en-US" altLang="zh-CN" dirty="0" smtClean="0"/>
              <a:t>(4)</a:t>
            </a:r>
            <a:r>
              <a:rPr lang="zh-CN" altLang="en-US" dirty="0" smtClean="0"/>
              <a:t>储备液稳定性   储备液或者内标室温稳定性</a:t>
            </a:r>
            <a:endParaRPr lang="en-US" altLang="zh-CN" dirty="0" smtClean="0"/>
          </a:p>
          <a:p>
            <a:r>
              <a:rPr lang="en-US" altLang="zh-CN" dirty="0" smtClean="0"/>
              <a:t>(5)</a:t>
            </a:r>
            <a:r>
              <a:rPr lang="zh-CN" altLang="en-US" dirty="0" smtClean="0"/>
              <a:t>处理后稳定性  常规的稳定性</a:t>
            </a:r>
            <a:endParaRPr lang="zh-CN" alt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血样浓度检测结果处理</a:t>
            </a:r>
            <a:endParaRPr lang="zh-CN" altLang="en-US" dirty="0"/>
          </a:p>
        </p:txBody>
      </p:sp>
      <p:sp>
        <p:nvSpPr>
          <p:cNvPr id="3" name="内容占位符 2"/>
          <p:cNvSpPr>
            <a:spLocks noGrp="1"/>
          </p:cNvSpPr>
          <p:nvPr>
            <p:ph idx="1"/>
          </p:nvPr>
        </p:nvSpPr>
        <p:spPr/>
        <p:txBody>
          <a:bodyPr/>
          <a:lstStyle/>
          <a:p>
            <a:r>
              <a:rPr lang="zh-CN" altLang="en-US" dirty="0" smtClean="0"/>
              <a:t>血药浓度的数据处理</a:t>
            </a:r>
            <a:endParaRPr lang="en-US" altLang="zh-CN" dirty="0" smtClean="0"/>
          </a:p>
          <a:p>
            <a:r>
              <a:rPr lang="zh-CN" altLang="en-US" dirty="0" smtClean="0"/>
              <a:t>根据液质检测结果评估待测药品和原研药品的相似性。</a:t>
            </a:r>
            <a:endParaRPr lang="en-US" altLang="zh-CN" dirty="0" smtClean="0"/>
          </a:p>
          <a:p>
            <a:r>
              <a:rPr lang="zh-CN" altLang="en-US" dirty="0" smtClean="0"/>
              <a:t> </a:t>
            </a:r>
            <a:r>
              <a:rPr lang="en-US" altLang="zh-CN" dirty="0" smtClean="0"/>
              <a:t>ln0.8≤μT-μR≤ln1.25</a:t>
            </a:r>
            <a:r>
              <a:rPr lang="zh-CN" altLang="en-US" dirty="0" smtClean="0"/>
              <a:t/>
            </a:r>
            <a:br>
              <a:rPr lang="zh-CN" altLang="en-US" dirty="0" smtClean="0"/>
            </a:br>
            <a:r>
              <a:rPr lang="zh-CN" altLang="en-US" dirty="0" smtClean="0"/>
              <a:t>    </a:t>
            </a:r>
            <a:r>
              <a:rPr lang="en-US" altLang="zh-CN" dirty="0" err="1" smtClean="0"/>
              <a:t>μT</a:t>
            </a:r>
            <a:r>
              <a:rPr lang="zh-CN" altLang="en-US" dirty="0" smtClean="0"/>
              <a:t>和</a:t>
            </a:r>
            <a:r>
              <a:rPr lang="en-US" altLang="zh-CN" dirty="0" err="1" smtClean="0"/>
              <a:t>μR</a:t>
            </a:r>
            <a:r>
              <a:rPr lang="zh-CN" altLang="en-US" dirty="0" smtClean="0"/>
              <a:t>为总体均数，一般用样本均数估计，即两样本均数的</a:t>
            </a:r>
            <a:r>
              <a:rPr lang="en-US" altLang="zh-CN" dirty="0" smtClean="0"/>
              <a:t>90%</a:t>
            </a:r>
            <a:r>
              <a:rPr lang="zh-CN" altLang="en-US" dirty="0" smtClean="0"/>
              <a:t>置信区间在</a:t>
            </a:r>
            <a:r>
              <a:rPr lang="en-US" altLang="zh-CN" dirty="0" smtClean="0"/>
              <a:t>(ln0.8</a:t>
            </a:r>
            <a:r>
              <a:rPr lang="zh-CN" altLang="en-US" dirty="0" smtClean="0"/>
              <a:t>，</a:t>
            </a:r>
            <a:r>
              <a:rPr lang="en-US" altLang="zh-CN" dirty="0" smtClean="0"/>
              <a:t>ln1.25)</a:t>
            </a:r>
            <a:r>
              <a:rPr lang="zh-CN" altLang="en-US" dirty="0" smtClean="0"/>
              <a:t>。</a:t>
            </a:r>
            <a:endParaRPr lang="zh-CN" alt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凯瑞德液质介绍</a:t>
            </a:r>
            <a:endParaRPr lang="zh-CN" altLang="en-US" dirty="0"/>
          </a:p>
        </p:txBody>
      </p:sp>
      <p:sp>
        <p:nvSpPr>
          <p:cNvPr id="3" name="内容占位符 2"/>
          <p:cNvSpPr>
            <a:spLocks noGrp="1"/>
          </p:cNvSpPr>
          <p:nvPr>
            <p:ph idx="1"/>
          </p:nvPr>
        </p:nvSpPr>
        <p:spPr/>
        <p:txBody>
          <a:bodyPr/>
          <a:lstStyle/>
          <a:p>
            <a:r>
              <a:rPr lang="zh-CN" altLang="en-US" dirty="0" smtClean="0"/>
              <a:t>我公司目前拥有一套</a:t>
            </a:r>
            <a:r>
              <a:rPr lang="en-US" altLang="zh-CN" dirty="0" smtClean="0"/>
              <a:t>Waters Quattro Premier</a:t>
            </a:r>
            <a:r>
              <a:rPr lang="zh-CN" altLang="en-US" dirty="0" smtClean="0"/>
              <a:t>液质联用仪。仪器性能良好。</a:t>
            </a:r>
            <a:endParaRPr lang="en-US" altLang="zh-CN" dirty="0" smtClean="0"/>
          </a:p>
          <a:p>
            <a:endParaRPr lang="zh-CN" altLang="en-US" dirty="0" smtClean="0"/>
          </a:p>
          <a:p>
            <a:endParaRPr lang="zh-CN" altLang="en-US" dirty="0"/>
          </a:p>
        </p:txBody>
      </p:sp>
      <p:pic>
        <p:nvPicPr>
          <p:cNvPr id="4" name="图片 3" descr="IMG_0821.JPG"/>
          <p:cNvPicPr>
            <a:picLocks noChangeAspect="1"/>
          </p:cNvPicPr>
          <p:nvPr/>
        </p:nvPicPr>
        <p:blipFill>
          <a:blip r:embed="rId2" cstate="print">
            <a:lum/>
          </a:blip>
          <a:stretch>
            <a:fillRect/>
          </a:stretch>
        </p:blipFill>
        <p:spPr>
          <a:xfrm>
            <a:off x="3714744" y="2643182"/>
            <a:ext cx="5143536" cy="3857652"/>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概念</a:t>
            </a:r>
            <a:endParaRPr lang="zh-CN" altLang="en-US" dirty="0"/>
          </a:p>
        </p:txBody>
      </p:sp>
      <p:sp>
        <p:nvSpPr>
          <p:cNvPr id="3" name="内容占位符 2"/>
          <p:cNvSpPr>
            <a:spLocks noGrp="1"/>
          </p:cNvSpPr>
          <p:nvPr>
            <p:ph idx="1"/>
          </p:nvPr>
        </p:nvSpPr>
        <p:spPr/>
        <p:txBody>
          <a:bodyPr/>
          <a:lstStyle/>
          <a:p>
            <a:r>
              <a:rPr lang="zh-CN" altLang="en-US" dirty="0" smtClean="0"/>
              <a:t>液质联用（</a:t>
            </a:r>
            <a:r>
              <a:rPr lang="en-US" altLang="zh-CN" dirty="0" smtClean="0"/>
              <a:t>HLPC-MS</a:t>
            </a:r>
            <a:r>
              <a:rPr lang="zh-CN" altLang="en-US" dirty="0" smtClean="0"/>
              <a:t>），又称液相色谱</a:t>
            </a:r>
            <a:r>
              <a:rPr lang="en-US" altLang="zh-CN" dirty="0" smtClean="0"/>
              <a:t>-</a:t>
            </a:r>
            <a:r>
              <a:rPr lang="zh-CN" altLang="en-US" dirty="0" smtClean="0"/>
              <a:t>质谱联用技术，它以液相色谱作为分离系统，质谱为检测系统。样品在质谱部分和流动相分离，被离子化后，经质谱的质量分析器将离子碎片按质量数分开，经检测器得到质谱图。</a:t>
            </a:r>
          </a:p>
          <a:p>
            <a:endParaRPr lang="zh-CN" alt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凯瑞德液质介绍</a:t>
            </a:r>
            <a:endParaRPr lang="zh-CN" altLang="en-US" dirty="0"/>
          </a:p>
        </p:txBody>
      </p:sp>
      <p:sp>
        <p:nvSpPr>
          <p:cNvPr id="3" name="内容占位符 2"/>
          <p:cNvSpPr>
            <a:spLocks noGrp="1"/>
          </p:cNvSpPr>
          <p:nvPr>
            <p:ph idx="1"/>
          </p:nvPr>
        </p:nvSpPr>
        <p:spPr/>
        <p:txBody>
          <a:bodyPr/>
          <a:lstStyle/>
          <a:p>
            <a:pPr>
              <a:buNone/>
            </a:pPr>
            <a:r>
              <a:rPr lang="zh-CN" altLang="en-US" dirty="0" smtClean="0"/>
              <a:t> 目前液质已经研究过的一致性评价的品种包括：头孢克肟、头孢地尼的杂质定性研究，奥美拉唑血样浓度检测等等。</a:t>
            </a:r>
            <a:endParaRPr lang="en-US" altLang="zh-CN" dirty="0" smtClean="0"/>
          </a:p>
          <a:p>
            <a:pPr>
              <a:buNone/>
            </a:pPr>
            <a:r>
              <a:rPr lang="en-US" altLang="zh-CN" dirty="0" smtClean="0"/>
              <a:t>            </a:t>
            </a:r>
            <a:r>
              <a:rPr lang="zh-CN" altLang="en-US" dirty="0" smtClean="0"/>
              <a:t>其他新药注册的品种包括：替米考星、泰万菌素、曲伏前列素、林可霉素等等。</a:t>
            </a:r>
            <a:endParaRPr lang="zh-CN" alt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凯瑞德液质介绍</a:t>
            </a:r>
            <a:endParaRPr lang="zh-CN" altLang="en-US" dirty="0"/>
          </a:p>
        </p:txBody>
      </p:sp>
      <p:sp>
        <p:nvSpPr>
          <p:cNvPr id="3" name="内容占位符 2"/>
          <p:cNvSpPr>
            <a:spLocks noGrp="1"/>
          </p:cNvSpPr>
          <p:nvPr>
            <p:ph idx="1"/>
          </p:nvPr>
        </p:nvSpPr>
        <p:spPr/>
        <p:txBody>
          <a:bodyPr/>
          <a:lstStyle/>
          <a:p>
            <a:r>
              <a:rPr lang="zh-CN" altLang="en-US" dirty="0" smtClean="0"/>
              <a:t>头孢克肟杂质液质定性</a:t>
            </a:r>
            <a:endParaRPr lang="en-US" altLang="zh-CN" dirty="0" smtClean="0"/>
          </a:p>
          <a:p>
            <a:r>
              <a:rPr lang="en-US" altLang="zh-CN" dirty="0" smtClean="0"/>
              <a:t>EP</a:t>
            </a:r>
            <a:r>
              <a:rPr lang="zh-CN" altLang="en-US" dirty="0" smtClean="0"/>
              <a:t>药典中杂质</a:t>
            </a:r>
            <a:r>
              <a:rPr lang="en-US" altLang="zh-CN" dirty="0" smtClean="0"/>
              <a:t>A</a:t>
            </a:r>
          </a:p>
          <a:p>
            <a:endParaRPr lang="en-US" altLang="zh-CN" dirty="0" smtClean="0"/>
          </a:p>
          <a:p>
            <a:endParaRPr lang="en-US" altLang="zh-CN" dirty="0" smtClean="0"/>
          </a:p>
          <a:p>
            <a:endParaRPr lang="zh-CN" altLang="en-US" dirty="0" smtClean="0"/>
          </a:p>
          <a:p>
            <a:endParaRPr lang="zh-CN" altLang="en-US" dirty="0"/>
          </a:p>
        </p:txBody>
      </p:sp>
      <p:pic>
        <p:nvPicPr>
          <p:cNvPr id="4" name="内容占位符 3" descr="IMG_0828.JPG"/>
          <p:cNvPicPr>
            <a:picLocks noChangeAspect="1"/>
          </p:cNvPicPr>
          <p:nvPr/>
        </p:nvPicPr>
        <p:blipFill>
          <a:blip r:embed="rId2" cstate="print"/>
          <a:stretch>
            <a:fillRect/>
          </a:stretch>
        </p:blipFill>
        <p:spPr>
          <a:xfrm>
            <a:off x="3857620" y="2428868"/>
            <a:ext cx="4857784" cy="3643338"/>
          </a:xfrm>
          <a:prstGeom prst="rect">
            <a:avLst/>
          </a:prstGeom>
        </p:spPr>
      </p:pic>
      <p:pic>
        <p:nvPicPr>
          <p:cNvPr id="5" name="图片 4" descr="{828C7E3D-AA5B-4197-AEF4-E5C2FF44D213}.bmp"/>
          <p:cNvPicPr>
            <a:picLocks noChangeAspect="1"/>
          </p:cNvPicPr>
          <p:nvPr/>
        </p:nvPicPr>
        <p:blipFill>
          <a:blip r:embed="rId3"/>
          <a:stretch>
            <a:fillRect/>
          </a:stretch>
        </p:blipFill>
        <p:spPr>
          <a:xfrm>
            <a:off x="928662" y="3000372"/>
            <a:ext cx="2780953" cy="1333333"/>
          </a:xfrm>
          <a:prstGeom prst="rect">
            <a:avLst/>
          </a:prstGeom>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凯瑞德液质介绍</a:t>
            </a:r>
            <a:endParaRPr lang="zh-CN" altLang="en-US" dirty="0"/>
          </a:p>
        </p:txBody>
      </p:sp>
      <p:sp>
        <p:nvSpPr>
          <p:cNvPr id="3" name="内容占位符 2"/>
          <p:cNvSpPr>
            <a:spLocks noGrp="1"/>
          </p:cNvSpPr>
          <p:nvPr>
            <p:ph idx="1"/>
          </p:nvPr>
        </p:nvSpPr>
        <p:spPr/>
        <p:txBody>
          <a:bodyPr/>
          <a:lstStyle/>
          <a:p>
            <a:r>
              <a:rPr lang="zh-CN" altLang="en-US" dirty="0" smtClean="0"/>
              <a:t>奥美拉唑血样检测</a:t>
            </a:r>
            <a:endParaRPr lang="en-US" altLang="zh-CN" dirty="0" smtClean="0"/>
          </a:p>
          <a:p>
            <a:r>
              <a:rPr lang="zh-CN" altLang="en-US" dirty="0" smtClean="0"/>
              <a:t>奥美拉唑在一致性评价中</a:t>
            </a:r>
            <a:r>
              <a:rPr lang="en-US" altLang="zh-CN" dirty="0" smtClean="0"/>
              <a:t>BE</a:t>
            </a:r>
            <a:r>
              <a:rPr lang="zh-CN" altLang="en-US" dirty="0" smtClean="0"/>
              <a:t>试验难度较大因此，我们优先开发了其检测方法。</a:t>
            </a:r>
            <a:endParaRPr lang="en-US" altLang="zh-CN" dirty="0" smtClean="0"/>
          </a:p>
          <a:p>
            <a:endParaRPr lang="zh-CN" altLang="en-US" dirty="0"/>
          </a:p>
        </p:txBody>
      </p:sp>
      <p:pic>
        <p:nvPicPr>
          <p:cNvPr id="4" name="图片 3" descr="IMG_0823.JPG"/>
          <p:cNvPicPr>
            <a:picLocks noChangeAspect="1"/>
          </p:cNvPicPr>
          <p:nvPr/>
        </p:nvPicPr>
        <p:blipFill>
          <a:blip r:embed="rId2" cstate="print"/>
          <a:stretch>
            <a:fillRect/>
          </a:stretch>
        </p:blipFill>
        <p:spPr>
          <a:xfrm>
            <a:off x="857223" y="3500438"/>
            <a:ext cx="3619525" cy="2714644"/>
          </a:xfrm>
          <a:prstGeom prst="rect">
            <a:avLst/>
          </a:prstGeom>
        </p:spPr>
      </p:pic>
      <p:pic>
        <p:nvPicPr>
          <p:cNvPr id="5" name="图片 4" descr="IMG_0824.JPG"/>
          <p:cNvPicPr>
            <a:picLocks noChangeAspect="1"/>
          </p:cNvPicPr>
          <p:nvPr/>
        </p:nvPicPr>
        <p:blipFill>
          <a:blip r:embed="rId3" cstate="print"/>
          <a:stretch>
            <a:fillRect/>
          </a:stretch>
        </p:blipFill>
        <p:spPr>
          <a:xfrm>
            <a:off x="4786313" y="3571876"/>
            <a:ext cx="3714775" cy="2786082"/>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应用范围</a:t>
            </a:r>
            <a:endParaRPr lang="zh-CN" altLang="en-US" dirty="0"/>
          </a:p>
        </p:txBody>
      </p:sp>
      <p:sp>
        <p:nvSpPr>
          <p:cNvPr id="3" name="内容占位符 2"/>
          <p:cNvSpPr>
            <a:spLocks noGrp="1"/>
          </p:cNvSpPr>
          <p:nvPr>
            <p:ph idx="1"/>
          </p:nvPr>
        </p:nvSpPr>
        <p:spPr/>
        <p:txBody>
          <a:bodyPr/>
          <a:lstStyle/>
          <a:p>
            <a:r>
              <a:rPr lang="zh-CN" altLang="en-US" dirty="0" smtClean="0"/>
              <a:t>液质主要两大应用范围。</a:t>
            </a:r>
            <a:endParaRPr lang="en-US" altLang="zh-CN" dirty="0" smtClean="0"/>
          </a:p>
          <a:p>
            <a:r>
              <a:rPr lang="zh-CN" altLang="en-US" dirty="0" smtClean="0"/>
              <a:t>其一为定性研究，即同时给出每一个组分的分子量和丰富的结构信息。</a:t>
            </a:r>
            <a:endParaRPr lang="en-US" altLang="zh-CN" dirty="0" smtClean="0"/>
          </a:p>
          <a:p>
            <a:r>
              <a:rPr lang="zh-CN" altLang="en-US" dirty="0" smtClean="0"/>
              <a:t>其二定量研究，定量研究和常规液相的最大区别在于其具有很高的灵敏度。</a:t>
            </a:r>
            <a:endParaRPr lang="en-US" altLang="zh-CN" dirty="0" smtClean="0"/>
          </a:p>
          <a:p>
            <a:r>
              <a:rPr lang="zh-CN" altLang="en-US" dirty="0" smtClean="0"/>
              <a:t>同时</a:t>
            </a:r>
            <a:r>
              <a:rPr lang="en-US" altLang="zh-CN" dirty="0" smtClean="0"/>
              <a:t>HPLC-MS</a:t>
            </a:r>
            <a:r>
              <a:rPr lang="zh-CN" altLang="en-US" dirty="0" smtClean="0"/>
              <a:t>使用的液相色谱柱为窄径柱，缩短了分析时间，提高了分离</a:t>
            </a:r>
            <a:r>
              <a:rPr lang="zh-CN" altLang="en-US" dirty="0" smtClean="0"/>
              <a:t>效果</a:t>
            </a:r>
            <a:r>
              <a:rPr lang="zh-CN" altLang="en-US" dirty="0" smtClean="0"/>
              <a:t>。</a:t>
            </a:r>
            <a:endParaRPr lang="zh-CN" alt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在一致性评价中的应用</a:t>
            </a:r>
            <a:endParaRPr lang="zh-CN" altLang="en-US" dirty="0"/>
          </a:p>
        </p:txBody>
      </p:sp>
      <p:sp>
        <p:nvSpPr>
          <p:cNvPr id="3" name="内容占位符 2"/>
          <p:cNvSpPr>
            <a:spLocks noGrp="1"/>
          </p:cNvSpPr>
          <p:nvPr>
            <p:ph idx="1"/>
          </p:nvPr>
        </p:nvSpPr>
        <p:spPr/>
        <p:txBody>
          <a:bodyPr/>
          <a:lstStyle/>
          <a:p>
            <a:r>
              <a:rPr lang="zh-CN" altLang="en-US" dirty="0" smtClean="0"/>
              <a:t>结合上面液质的主要应用范围，在目前正在进行的一致性评价项目中，液质在进行未知化合物的定性研究以及</a:t>
            </a:r>
            <a:r>
              <a:rPr lang="en-US" altLang="zh-CN" dirty="0" smtClean="0"/>
              <a:t>BE</a:t>
            </a:r>
            <a:r>
              <a:rPr lang="zh-CN" altLang="en-US" dirty="0" smtClean="0"/>
              <a:t>试验中的血药检测中启到了很大的作用。</a:t>
            </a:r>
            <a:endParaRPr lang="en-US" altLang="zh-CN" dirty="0" smtClean="0"/>
          </a:p>
          <a:p>
            <a:r>
              <a:rPr lang="zh-CN" altLang="en-US" dirty="0" smtClean="0"/>
              <a:t>下面我仅仅对其在</a:t>
            </a:r>
            <a:r>
              <a:rPr lang="en-US" altLang="zh-CN" dirty="0" smtClean="0"/>
              <a:t>BE</a:t>
            </a:r>
            <a:r>
              <a:rPr lang="zh-CN" altLang="en-US" dirty="0" smtClean="0"/>
              <a:t>试验中的血药检测进行一个简答的阐述。</a:t>
            </a:r>
            <a:endParaRPr lang="zh-CN" alt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BE</a:t>
            </a:r>
            <a:r>
              <a:rPr lang="zh-CN" altLang="en-US" dirty="0" smtClean="0"/>
              <a:t>试验定义</a:t>
            </a:r>
            <a:endParaRPr lang="zh-CN" altLang="en-US" dirty="0"/>
          </a:p>
        </p:txBody>
      </p:sp>
      <p:sp>
        <p:nvSpPr>
          <p:cNvPr id="3" name="内容占位符 2"/>
          <p:cNvSpPr>
            <a:spLocks noGrp="1"/>
          </p:cNvSpPr>
          <p:nvPr>
            <p:ph idx="1"/>
          </p:nvPr>
        </p:nvSpPr>
        <p:spPr/>
        <p:txBody>
          <a:bodyPr/>
          <a:lstStyle/>
          <a:p>
            <a:r>
              <a:rPr lang="zh-CN" altLang="en-US" dirty="0" smtClean="0"/>
              <a:t>生物等效性试验（</a:t>
            </a:r>
            <a:r>
              <a:rPr lang="en-US" altLang="zh-CN" dirty="0" smtClean="0"/>
              <a:t>BE</a:t>
            </a:r>
            <a:r>
              <a:rPr lang="zh-CN" altLang="en-US" dirty="0" smtClean="0"/>
              <a:t>）是指用生物利用度研究的方法，以药代动力学参数为指标，比较同一种药物的相同或者不同剂型的制剂，在相同的试验条件下，其活性成分吸收程度和速度有无统计学差异的人体试验。</a:t>
            </a:r>
            <a:endParaRPr lang="en-US" altLang="zh-CN" dirty="0" smtClean="0"/>
          </a:p>
          <a:p>
            <a:r>
              <a:rPr lang="zh-CN" altLang="en-US" dirty="0" smtClean="0"/>
              <a:t>简而言之</a:t>
            </a:r>
            <a:r>
              <a:rPr lang="en-US" altLang="zh-CN" dirty="0" smtClean="0"/>
              <a:t>BE</a:t>
            </a:r>
            <a:r>
              <a:rPr lang="zh-CN" altLang="en-US" dirty="0" smtClean="0"/>
              <a:t>就是通过测定血药浓度的方法，来比较不同的制剂对药物吸收的</a:t>
            </a:r>
            <a:r>
              <a:rPr lang="zh-CN" altLang="en-US" dirty="0" smtClean="0"/>
              <a:t>影响。</a:t>
            </a:r>
            <a:endParaRPr lang="zh-CN" alt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BE</a:t>
            </a:r>
            <a:r>
              <a:rPr lang="zh-CN" altLang="en-US" dirty="0" smtClean="0"/>
              <a:t>试验重心</a:t>
            </a:r>
            <a:endParaRPr lang="zh-CN" altLang="en-US" dirty="0"/>
          </a:p>
        </p:txBody>
      </p:sp>
      <p:sp>
        <p:nvSpPr>
          <p:cNvPr id="3" name="内容占位符 2"/>
          <p:cNvSpPr>
            <a:spLocks noGrp="1"/>
          </p:cNvSpPr>
          <p:nvPr>
            <p:ph idx="1"/>
          </p:nvPr>
        </p:nvSpPr>
        <p:spPr/>
        <p:txBody>
          <a:bodyPr/>
          <a:lstStyle/>
          <a:p>
            <a:r>
              <a:rPr lang="zh-CN" altLang="en-US" dirty="0" smtClean="0"/>
              <a:t>通过上面</a:t>
            </a:r>
            <a:r>
              <a:rPr lang="en-US" altLang="zh-CN" dirty="0" smtClean="0"/>
              <a:t>BE</a:t>
            </a:r>
            <a:r>
              <a:rPr lang="zh-CN" altLang="en-US" dirty="0" smtClean="0"/>
              <a:t>的概念可知该试验最重要的可以分为两大部分。其一是血样的采集，其二是血样的检测。</a:t>
            </a:r>
            <a:endParaRPr lang="en-US" altLang="zh-CN" dirty="0" smtClean="0"/>
          </a:p>
          <a:p>
            <a:r>
              <a:rPr lang="zh-CN" altLang="en-US" dirty="0" smtClean="0"/>
              <a:t>血样的检测是</a:t>
            </a:r>
            <a:r>
              <a:rPr lang="en-US" altLang="zh-CN" dirty="0" smtClean="0"/>
              <a:t>BE</a:t>
            </a:r>
            <a:r>
              <a:rPr lang="zh-CN" altLang="en-US" dirty="0" smtClean="0"/>
              <a:t>试验开发难度最大的部分，究其原因就在于血样检测的方法没有成熟可靠的方法，需要相对复杂的方法开发过程以及巨大的工作量。</a:t>
            </a:r>
            <a:endParaRPr lang="zh-CN" alt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血样检测</a:t>
            </a:r>
            <a:endParaRPr lang="zh-CN" altLang="en-US" dirty="0"/>
          </a:p>
        </p:txBody>
      </p:sp>
      <p:sp>
        <p:nvSpPr>
          <p:cNvPr id="3" name="内容占位符 2"/>
          <p:cNvSpPr>
            <a:spLocks noGrp="1"/>
          </p:cNvSpPr>
          <p:nvPr>
            <p:ph idx="1"/>
          </p:nvPr>
        </p:nvSpPr>
        <p:spPr/>
        <p:txBody>
          <a:bodyPr/>
          <a:lstStyle/>
          <a:p>
            <a:r>
              <a:rPr lang="zh-CN" altLang="en-US" dirty="0" smtClean="0"/>
              <a:t>血样检测步骤分为</a:t>
            </a:r>
            <a:r>
              <a:rPr lang="en-US" altLang="zh-CN" dirty="0" smtClean="0"/>
              <a:t>3</a:t>
            </a:r>
            <a:r>
              <a:rPr lang="zh-CN" altLang="en-US" dirty="0" smtClean="0"/>
              <a:t>大部分。</a:t>
            </a:r>
            <a:endParaRPr lang="en-US" altLang="zh-CN" dirty="0" smtClean="0"/>
          </a:p>
          <a:p>
            <a:r>
              <a:rPr lang="en-US" altLang="zh-CN" dirty="0" smtClean="0"/>
              <a:t>1</a:t>
            </a:r>
            <a:r>
              <a:rPr lang="zh-CN" altLang="en-US" dirty="0" smtClean="0"/>
              <a:t>、血样的储存和前处理</a:t>
            </a:r>
            <a:endParaRPr lang="en-US" altLang="zh-CN" dirty="0" smtClean="0"/>
          </a:p>
          <a:p>
            <a:r>
              <a:rPr lang="en-US" altLang="zh-CN" dirty="0" smtClean="0"/>
              <a:t>2</a:t>
            </a:r>
            <a:r>
              <a:rPr lang="zh-CN" altLang="en-US" dirty="0" smtClean="0"/>
              <a:t>、液质检测方法的确认</a:t>
            </a:r>
            <a:endParaRPr lang="en-US" altLang="zh-CN" dirty="0" smtClean="0"/>
          </a:p>
          <a:p>
            <a:r>
              <a:rPr lang="en-US" altLang="zh-CN" dirty="0" smtClean="0"/>
              <a:t>3</a:t>
            </a:r>
            <a:r>
              <a:rPr lang="zh-CN" altLang="en-US" dirty="0" smtClean="0"/>
              <a:t>、血药浓度的数据处理</a:t>
            </a:r>
            <a:endParaRPr lang="zh-CN" alt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血样的储存</a:t>
            </a:r>
            <a:endParaRPr lang="zh-CN" altLang="en-US" dirty="0"/>
          </a:p>
        </p:txBody>
      </p:sp>
      <p:sp>
        <p:nvSpPr>
          <p:cNvPr id="3" name="内容占位符 2"/>
          <p:cNvSpPr>
            <a:spLocks noGrp="1"/>
          </p:cNvSpPr>
          <p:nvPr>
            <p:ph idx="1"/>
          </p:nvPr>
        </p:nvSpPr>
        <p:spPr/>
        <p:txBody>
          <a:bodyPr/>
          <a:lstStyle/>
          <a:p>
            <a:r>
              <a:rPr lang="zh-CN" altLang="en-US" dirty="0" smtClean="0"/>
              <a:t>血样的储存</a:t>
            </a:r>
            <a:endParaRPr lang="en-US" altLang="zh-CN" dirty="0" smtClean="0"/>
          </a:p>
          <a:p>
            <a:r>
              <a:rPr lang="en-US" altLang="zh-CN" dirty="0" smtClean="0"/>
              <a:t>BE</a:t>
            </a:r>
            <a:r>
              <a:rPr lang="zh-CN" altLang="en-US" dirty="0" smtClean="0"/>
              <a:t>试验中的血样所含的药物浓度低，内源性干扰成分多，目标物和蛋白结合的概率大，样本测定周期长。</a:t>
            </a:r>
            <a:endParaRPr lang="en-US" altLang="zh-CN" dirty="0" smtClean="0"/>
          </a:p>
          <a:p>
            <a:r>
              <a:rPr lang="zh-CN" altLang="en-US" dirty="0" smtClean="0"/>
              <a:t>结合上面特点，</a:t>
            </a:r>
            <a:r>
              <a:rPr lang="en-US" altLang="zh-CN" dirty="0" smtClean="0"/>
              <a:t>BE</a:t>
            </a:r>
            <a:r>
              <a:rPr lang="zh-CN" altLang="en-US" dirty="0" smtClean="0"/>
              <a:t>血样的储存尤为重要。</a:t>
            </a:r>
            <a:endParaRPr lang="en-US" altLang="zh-CN" dirty="0" smtClean="0"/>
          </a:p>
          <a:p>
            <a:r>
              <a:rPr lang="zh-CN" altLang="en-US" dirty="0" smtClean="0"/>
              <a:t>一般情况下有短期储存和长期储存两种。</a:t>
            </a:r>
            <a:endParaRPr lang="zh-CN" alt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血样的储存</a:t>
            </a:r>
            <a:endParaRPr lang="zh-CN" altLang="en-US" dirty="0"/>
          </a:p>
        </p:txBody>
      </p:sp>
      <p:sp>
        <p:nvSpPr>
          <p:cNvPr id="3" name="内容占位符 2"/>
          <p:cNvSpPr>
            <a:spLocks noGrp="1"/>
          </p:cNvSpPr>
          <p:nvPr>
            <p:ph idx="1"/>
          </p:nvPr>
        </p:nvSpPr>
        <p:spPr/>
        <p:txBody>
          <a:bodyPr/>
          <a:lstStyle/>
          <a:p>
            <a:r>
              <a:rPr lang="zh-CN" altLang="en-US" dirty="0" smtClean="0"/>
              <a:t>短期储存：要求样本在</a:t>
            </a:r>
            <a:r>
              <a:rPr lang="en-US" altLang="zh-CN" dirty="0" smtClean="0"/>
              <a:t>4-24h</a:t>
            </a:r>
            <a:r>
              <a:rPr lang="zh-CN" altLang="en-US" dirty="0" smtClean="0"/>
              <a:t>内稳定，注意考虑温度、光照、空气和酶解等因素。</a:t>
            </a:r>
            <a:endParaRPr lang="en-US" altLang="zh-CN" dirty="0" smtClean="0"/>
          </a:p>
          <a:p>
            <a:r>
              <a:rPr lang="zh-CN" altLang="en-US" dirty="0" smtClean="0"/>
              <a:t>长期储存：国家对</a:t>
            </a:r>
            <a:r>
              <a:rPr lang="en-US" altLang="zh-CN" dirty="0" smtClean="0"/>
              <a:t>BE</a:t>
            </a:r>
            <a:r>
              <a:rPr lang="zh-CN" altLang="en-US" dirty="0" smtClean="0"/>
              <a:t>血药的储存周期可能长达几年，因此需要进行超低温储存。稳定的样本可以在</a:t>
            </a:r>
            <a:r>
              <a:rPr lang="en-US" altLang="zh-CN" dirty="0" smtClean="0"/>
              <a:t>-20</a:t>
            </a:r>
            <a:r>
              <a:rPr lang="en-US" dirty="0" smtClean="0"/>
              <a:t> °C</a:t>
            </a:r>
            <a:r>
              <a:rPr lang="zh-CN" altLang="en-US" dirty="0" smtClean="0"/>
              <a:t>，不稳定的样本根据需要可以储存在</a:t>
            </a:r>
            <a:r>
              <a:rPr lang="en-US" altLang="zh-CN" dirty="0" smtClean="0"/>
              <a:t>-70--86</a:t>
            </a:r>
            <a:r>
              <a:rPr lang="en-US" dirty="0" smtClean="0"/>
              <a:t> °C</a:t>
            </a:r>
            <a:r>
              <a:rPr lang="zh-CN" altLang="en-US" dirty="0" smtClean="0"/>
              <a:t>条件下。</a:t>
            </a:r>
            <a:endParaRPr lang="zh-CN" alt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凤舞九天">
  <a:themeElements>
    <a:clrScheme name="凤舞九天">
      <a:dk1>
        <a:sysClr val="windowText" lastClr="000000"/>
      </a:dk1>
      <a:lt1>
        <a:sysClr val="window" lastClr="FFFFFF"/>
      </a:lt1>
      <a:dk2>
        <a:srgbClr val="004646"/>
      </a:dk2>
      <a:lt2>
        <a:srgbClr val="E1F0FF"/>
      </a:lt2>
      <a:accent1>
        <a:srgbClr val="50742F"/>
      </a:accent1>
      <a:accent2>
        <a:srgbClr val="268868"/>
      </a:accent2>
      <a:accent3>
        <a:srgbClr val="33BD56"/>
      </a:accent3>
      <a:accent4>
        <a:srgbClr val="4BC5B9"/>
      </a:accent4>
      <a:accent5>
        <a:srgbClr val="3163CA"/>
      </a:accent5>
      <a:accent6>
        <a:srgbClr val="4B14AA"/>
      </a:accent6>
      <a:hlink>
        <a:srgbClr val="D9BE02"/>
      </a:hlink>
      <a:folHlink>
        <a:srgbClr val="F900F9"/>
      </a:folHlink>
    </a:clrScheme>
    <a:fontScheme name="凤舞九天">
      <a:majorFont>
        <a:latin typeface="Footlight MT Light"/>
        <a:ea typeface=""/>
        <a:cs typeface=""/>
        <a:font script="Jpan" typeface="ＭＳ Ｐゴシック"/>
        <a:font script="Hang" typeface="맑은 고딕"/>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oudy Old Style"/>
        <a:ea typeface=""/>
        <a:cs typeface=""/>
        <a:font script="Jpan" typeface="ＭＳ Ｐ明朝"/>
        <a:font script="Hang" typeface="HY견명조"/>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凤舞九天">
      <a:fillStyleLst>
        <a:solidFill>
          <a:schemeClr val="phClr">
            <a:tint val="100000"/>
            <a:shade val="100000"/>
            <a:hueMod val="100000"/>
            <a:satMod val="100000"/>
          </a:schemeClr>
        </a:solidFill>
        <a:gradFill rotWithShape="1">
          <a:gsLst>
            <a:gs pos="0">
              <a:schemeClr val="phClr">
                <a:tint val="65000"/>
                <a:satMod val="180000"/>
              </a:schemeClr>
            </a:gs>
            <a:gs pos="50000">
              <a:schemeClr val="phClr">
                <a:tint val="40000"/>
                <a:satMod val="175000"/>
              </a:schemeClr>
            </a:gs>
            <a:gs pos="100000">
              <a:schemeClr val="phClr">
                <a:tint val="65000"/>
                <a:satMod val="180000"/>
              </a:schemeClr>
            </a:gs>
          </a:gsLst>
          <a:lin ang="0" scaled="1"/>
        </a:gradFill>
        <a:gradFill rotWithShape="1">
          <a:gsLst>
            <a:gs pos="0">
              <a:schemeClr val="phClr">
                <a:shade val="38000"/>
                <a:satMod val="150000"/>
              </a:schemeClr>
            </a:gs>
            <a:gs pos="50000">
              <a:schemeClr val="phClr">
                <a:shade val="100000"/>
                <a:satMod val="100000"/>
              </a:schemeClr>
            </a:gs>
            <a:gs pos="100000">
              <a:schemeClr val="phClr">
                <a:shade val="38000"/>
                <a:satMod val="150000"/>
              </a:schemeClr>
            </a:gs>
          </a:gsLst>
          <a:lin ang="0" scaled="1"/>
        </a:gradFill>
      </a:fillStyleLst>
      <a:lnStyleLst>
        <a:ln w="12700" cap="flat" cmpd="sng" algn="ctr">
          <a:solidFill>
            <a:schemeClr val="phClr"/>
          </a:solidFill>
          <a:prstDash val="solid"/>
        </a:ln>
        <a:ln w="25400" cap="flat" cmpd="sng" algn="ctr">
          <a:solidFill>
            <a:schemeClr val="phClr"/>
          </a:solidFill>
          <a:prstDash val="solid"/>
        </a:ln>
        <a:ln w="38100" cap="flat" cmpd="dbl" algn="ctr">
          <a:solidFill>
            <a:schemeClr val="phClr"/>
          </a:solidFill>
          <a:prstDash val="solid"/>
        </a:ln>
      </a:lnStyleLst>
      <a:effectStyleLst>
        <a:effectStyle>
          <a:effectLst>
            <a:outerShdw blurRad="190500" dist="78600" dir="2700000" rotWithShape="0">
              <a:srgbClr val="000000">
                <a:alpha val="35500"/>
              </a:srgbClr>
            </a:outerShdw>
          </a:effectLst>
        </a:effectStyle>
        <a:effectStyle>
          <a:effectLst>
            <a:outerShdw blurRad="190500" dist="78600" dir="2700000" rotWithShape="0">
              <a:srgbClr val="000000">
                <a:alpha val="35500"/>
              </a:srgbClr>
            </a:outerShdw>
          </a:effectLst>
        </a:effectStyle>
        <a:effectStyle>
          <a:effectLst>
            <a:outerShdw blurRad="190500" dist="78600" dir="2700000" rotWithShape="0">
              <a:srgbClr val="000000">
                <a:alpha val="3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tint val="100000"/>
            <a:shade val="100000"/>
            <a:hueMod val="100000"/>
            <a:satMod val="100000"/>
          </a:schemeClr>
        </a:solidFill>
        <a:gradFill rotWithShape="1">
          <a:gsLst>
            <a:gs pos="0">
              <a:schemeClr val="phClr">
                <a:tint val="80000"/>
                <a:satMod val="400000"/>
              </a:schemeClr>
            </a:gs>
            <a:gs pos="25000">
              <a:schemeClr val="phClr">
                <a:tint val="83000"/>
                <a:satMod val="300000"/>
              </a:schemeClr>
            </a:gs>
            <a:gs pos="100000">
              <a:schemeClr val="phClr">
                <a:shade val="15000"/>
                <a:satMod val="300000"/>
              </a:schemeClr>
            </a:gs>
          </a:gsLst>
          <a:path path="circle">
            <a:fillToRect l="10000" t="180000" r="10000" b="50000"/>
          </a:path>
        </a:gradFill>
        <a:blipFill>
          <a:blip xmlns:r="http://schemas.openxmlformats.org/officeDocument/2006/relationships" r:embed="rId1">
            <a:duotone>
              <a:schemeClr val="phClr">
                <a:tint val="100000"/>
                <a:shade val="70000"/>
                <a:hueMod val="100000"/>
                <a:satMod val="100000"/>
              </a:schemeClr>
              <a:schemeClr val="phClr">
                <a:tint val="90000"/>
                <a:shade val="100000"/>
                <a:hueMod val="100000"/>
                <a:satMod val="100000"/>
              </a:schemeClr>
            </a:duotone>
          </a:blip>
          <a:tile tx="0" ty="0" sx="50000" sy="50000" flip="x" algn="tl"/>
        </a:blip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Phoenix</Template>
  <TotalTime>2</TotalTime>
  <Words>1167</Words>
  <Application>WPS 演示</Application>
  <PresentationFormat>全屏显示(4:3)</PresentationFormat>
  <Paragraphs>89</Paragraphs>
  <Slides>22</Slides>
  <Notes>0</Notes>
  <HiddenSlides>0</HiddenSlides>
  <MMClips>0</MMClips>
  <ScaleCrop>false</ScaleCrop>
  <HeadingPairs>
    <vt:vector size="4" baseType="variant">
      <vt:variant>
        <vt:lpstr>主题</vt:lpstr>
      </vt:variant>
      <vt:variant>
        <vt:i4>1</vt:i4>
      </vt:variant>
      <vt:variant>
        <vt:lpstr>幻灯片标题</vt:lpstr>
      </vt:variant>
      <vt:variant>
        <vt:i4>22</vt:i4>
      </vt:variant>
    </vt:vector>
  </HeadingPairs>
  <TitlesOfParts>
    <vt:vector size="23" baseType="lpstr">
      <vt:lpstr>凤舞九天</vt:lpstr>
      <vt:lpstr>液质在血样检测中的应用</vt:lpstr>
      <vt:lpstr>概念</vt:lpstr>
      <vt:lpstr>应用范围</vt:lpstr>
      <vt:lpstr>在一致性评价中的应用</vt:lpstr>
      <vt:lpstr>BE试验定义</vt:lpstr>
      <vt:lpstr>BE试验重心</vt:lpstr>
      <vt:lpstr>血样检测</vt:lpstr>
      <vt:lpstr>血样的储存</vt:lpstr>
      <vt:lpstr>血样的储存</vt:lpstr>
      <vt:lpstr>血样的前处理</vt:lpstr>
      <vt:lpstr>血样的前处理</vt:lpstr>
      <vt:lpstr>血样的前处理</vt:lpstr>
      <vt:lpstr>液质方法开发</vt:lpstr>
      <vt:lpstr>液质方法开发</vt:lpstr>
      <vt:lpstr>液质方法开发</vt:lpstr>
      <vt:lpstr>液质方法开发</vt:lpstr>
      <vt:lpstr>液质方法开发</vt:lpstr>
      <vt:lpstr>血样浓度检测结果处理</vt:lpstr>
      <vt:lpstr>凯瑞德液质介绍</vt:lpstr>
      <vt:lpstr>凯瑞德液质介绍</vt:lpstr>
      <vt:lpstr>凯瑞德液质介绍</vt:lpstr>
      <vt:lpstr>凯瑞德液质介绍</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液质在血样检测中的应用</dc:title>
  <dc:creator/>
  <cp:lastModifiedBy>weijia</cp:lastModifiedBy>
  <cp:revision>15</cp:revision>
  <dcterms:created xsi:type="dcterms:W3CDTF">2017-11-20T09:12:30Z</dcterms:created>
  <dcterms:modified xsi:type="dcterms:W3CDTF">2017-11-21T03:11:34Z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2052-10.1.0.6930</vt:lpwstr>
  </property>
</Properties>
</file>